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688" r:id="rId2"/>
    <p:sldId id="1680" r:id="rId3"/>
    <p:sldId id="257" r:id="rId4"/>
    <p:sldId id="258" r:id="rId5"/>
    <p:sldId id="259" r:id="rId6"/>
    <p:sldId id="260" r:id="rId7"/>
    <p:sldId id="261" r:id="rId8"/>
    <p:sldId id="1689" r:id="rId9"/>
    <p:sldId id="1657" r:id="rId10"/>
    <p:sldId id="1658" r:id="rId11"/>
    <p:sldId id="1659" r:id="rId12"/>
    <p:sldId id="1660" r:id="rId13"/>
    <p:sldId id="1661" r:id="rId14"/>
    <p:sldId id="1690" r:id="rId15"/>
    <p:sldId id="1663" r:id="rId16"/>
    <p:sldId id="1664" r:id="rId17"/>
    <p:sldId id="1669" r:id="rId18"/>
    <p:sldId id="1666" r:id="rId19"/>
    <p:sldId id="1667" r:id="rId20"/>
    <p:sldId id="169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6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a:t>
            </a:fld>
            <a:endParaRPr lang="en-US"/>
          </a:p>
        </p:txBody>
      </p:sp>
    </p:spTree>
    <p:extLst>
      <p:ext uri="{BB962C8B-B14F-4D97-AF65-F5344CB8AC3E}">
        <p14:creationId xmlns:p14="http://schemas.microsoft.com/office/powerpoint/2010/main" val="34377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208323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121936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3293980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com/playlist?list=PL9womXq-z7vCvXZCUYEhCWvuiK9QPk1_X&amp;si=JFKWxDOhrqVlxR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4.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6FD98D1B-C6CD-E00D-5C61-F54ED4CB0B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0384" y="2133600"/>
            <a:ext cx="5003230" cy="2814320"/>
          </a:xfrm>
          <a:prstGeom prst="rect">
            <a:avLst/>
          </a:prstGeom>
          <a:ln w="76200">
            <a:solidFill>
              <a:schemeClr val="tx1"/>
            </a:solidFill>
          </a:ln>
        </p:spPr>
      </p:pic>
      <p:sp>
        <p:nvSpPr>
          <p:cNvPr id="7" name="TextBox 6">
            <a:extLst>
              <a:ext uri="{FF2B5EF4-FFF2-40B4-BE49-F238E27FC236}">
                <a16:creationId xmlns:a16="http://schemas.microsoft.com/office/drawing/2014/main" id="{3D0A3F41-74A7-4E82-801F-C909D03E8751}"/>
              </a:ext>
            </a:extLst>
          </p:cNvPr>
          <p:cNvSpPr txBox="1"/>
          <p:nvPr/>
        </p:nvSpPr>
        <p:spPr>
          <a:xfrm>
            <a:off x="2528908" y="5257800"/>
            <a:ext cx="4086183" cy="1015663"/>
          </a:xfrm>
          <a:prstGeom prst="rect">
            <a:avLst/>
          </a:prstGeom>
          <a:noFill/>
        </p:spPr>
        <p:txBody>
          <a:bodyPr wrap="none" rtlCol="0">
            <a:spAutoFit/>
          </a:bodyPr>
          <a:lstStyle/>
          <a:p>
            <a:pPr algn="ctr"/>
            <a:r>
              <a:rPr lang="en-US" sz="2000" b="1" dirty="0"/>
              <a:t>Leaping Numbers Pattern Challenges</a:t>
            </a:r>
          </a:p>
          <a:p>
            <a:pPr algn="ctr"/>
            <a:r>
              <a:rPr lang="en-US" sz="2000" b="1" dirty="0"/>
              <a:t>See if you can solve the challenges!</a:t>
            </a:r>
          </a:p>
          <a:p>
            <a:pPr algn="ctr"/>
            <a:r>
              <a:rPr lang="en-US" sz="2000" b="1" dirty="0">
                <a:hlinkClick r:id="rId3"/>
              </a:rPr>
              <a:t>View the entire playlist here.</a:t>
            </a:r>
            <a:endParaRPr lang="en-US" sz="2000" b="1" dirty="0"/>
          </a:p>
        </p:txBody>
      </p:sp>
      <p:sp>
        <p:nvSpPr>
          <p:cNvPr id="2" name="TextBox 1">
            <a:extLst>
              <a:ext uri="{FF2B5EF4-FFF2-40B4-BE49-F238E27FC236}">
                <a16:creationId xmlns:a16="http://schemas.microsoft.com/office/drawing/2014/main" id="{4429563E-940D-12A2-D5C3-CF634F921CA0}"/>
              </a:ext>
            </a:extLst>
          </p:cNvPr>
          <p:cNvSpPr txBox="1"/>
          <p:nvPr/>
        </p:nvSpPr>
        <p:spPr>
          <a:xfrm>
            <a:off x="1721712" y="128772"/>
            <a:ext cx="5700599" cy="1692771"/>
          </a:xfrm>
          <a:prstGeom prst="rect">
            <a:avLst/>
          </a:prstGeom>
          <a:noFill/>
        </p:spPr>
        <p:txBody>
          <a:bodyPr wrap="none" rtlCol="0">
            <a:spAutoFit/>
          </a:bodyPr>
          <a:lstStyle/>
          <a:p>
            <a:pPr algn="ctr"/>
            <a:r>
              <a:rPr lang="en-US" sz="2800" b="1" dirty="0"/>
              <a:t>Announcing!  Another new, fun, free </a:t>
            </a:r>
          </a:p>
          <a:p>
            <a:pPr algn="ctr"/>
            <a:r>
              <a:rPr lang="en-US" sz="2800" b="1" dirty="0"/>
              <a:t>number sense resource!</a:t>
            </a:r>
          </a:p>
          <a:p>
            <a:pPr algn="ctr"/>
            <a:r>
              <a:rPr lang="en-US" sz="4800" b="1" dirty="0"/>
              <a:t>Leaping Numbers!</a:t>
            </a:r>
          </a:p>
        </p:txBody>
      </p:sp>
    </p:spTree>
    <p:extLst>
      <p:ext uri="{BB962C8B-B14F-4D97-AF65-F5344CB8AC3E}">
        <p14:creationId xmlns:p14="http://schemas.microsoft.com/office/powerpoint/2010/main" val="3577200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5E2C73-8E65-912D-4839-A8283932F0B9}"/>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stars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7752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313A7-66FF-B074-A84A-052F9BE837B3}"/>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70.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33, 37, 41, 45,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  </a:t>
            </a:r>
          </a:p>
          <a:p>
            <a:pPr algn="ctr"/>
            <a:r>
              <a:rPr lang="en-US" b="1" dirty="0">
                <a:solidFill>
                  <a:schemeClr val="tx1"/>
                </a:solidFill>
              </a:rPr>
              <a:t>The answer does not include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57, </a:t>
            </a:r>
          </a:p>
          <a:p>
            <a:pPr algn="ctr"/>
            <a:r>
              <a:rPr lang="en-US" b="1" dirty="0">
                <a:solidFill>
                  <a:schemeClr val="tx1"/>
                </a:solidFill>
              </a:rPr>
              <a:t>or 8 less than 57, </a:t>
            </a:r>
          </a:p>
          <a:p>
            <a:pPr algn="ctr"/>
            <a:r>
              <a:rPr lang="en-US" b="1" dirty="0">
                <a:solidFill>
                  <a:schemeClr val="tx1"/>
                </a:solidFill>
              </a:rPr>
              <a:t>or 8 more than 57.</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1.</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2F68E4E-40E1-2657-AA01-82091DDA77EA}"/>
              </a:ext>
            </a:extLst>
          </p:cNvPr>
          <p:cNvGraphicFramePr>
            <a:graphicFrameLocks noGrp="1"/>
          </p:cNvGraphicFramePr>
          <p:nvPr>
            <p:extLst>
              <p:ext uri="{D42A27DB-BD31-4B8C-83A1-F6EECF244321}">
                <p14:modId xmlns:p14="http://schemas.microsoft.com/office/powerpoint/2010/main" val="2307988925"/>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81776917"/>
                    </a:ext>
                  </a:extLst>
                </a:gridCol>
                <a:gridCol w="441960">
                  <a:extLst>
                    <a:ext uri="{9D8B030D-6E8A-4147-A177-3AD203B41FA5}">
                      <a16:colId xmlns:a16="http://schemas.microsoft.com/office/drawing/2014/main" val="2862193814"/>
                    </a:ext>
                  </a:extLst>
                </a:gridCol>
                <a:gridCol w="441960">
                  <a:extLst>
                    <a:ext uri="{9D8B030D-6E8A-4147-A177-3AD203B41FA5}">
                      <a16:colId xmlns:a16="http://schemas.microsoft.com/office/drawing/2014/main" val="1188307957"/>
                    </a:ext>
                  </a:extLst>
                </a:gridCol>
                <a:gridCol w="441960">
                  <a:extLst>
                    <a:ext uri="{9D8B030D-6E8A-4147-A177-3AD203B41FA5}">
                      <a16:colId xmlns:a16="http://schemas.microsoft.com/office/drawing/2014/main" val="649684912"/>
                    </a:ext>
                  </a:extLst>
                </a:gridCol>
                <a:gridCol w="441960">
                  <a:extLst>
                    <a:ext uri="{9D8B030D-6E8A-4147-A177-3AD203B41FA5}">
                      <a16:colId xmlns:a16="http://schemas.microsoft.com/office/drawing/2014/main" val="4050220360"/>
                    </a:ext>
                  </a:extLst>
                </a:gridCol>
                <a:gridCol w="441960">
                  <a:extLst>
                    <a:ext uri="{9D8B030D-6E8A-4147-A177-3AD203B41FA5}">
                      <a16:colId xmlns:a16="http://schemas.microsoft.com/office/drawing/2014/main" val="3981102018"/>
                    </a:ext>
                  </a:extLst>
                </a:gridCol>
                <a:gridCol w="441960">
                  <a:extLst>
                    <a:ext uri="{9D8B030D-6E8A-4147-A177-3AD203B41FA5}">
                      <a16:colId xmlns:a16="http://schemas.microsoft.com/office/drawing/2014/main" val="2379432248"/>
                    </a:ext>
                  </a:extLst>
                </a:gridCol>
                <a:gridCol w="441960">
                  <a:extLst>
                    <a:ext uri="{9D8B030D-6E8A-4147-A177-3AD203B41FA5}">
                      <a16:colId xmlns:a16="http://schemas.microsoft.com/office/drawing/2014/main" val="949432009"/>
                    </a:ext>
                  </a:extLst>
                </a:gridCol>
                <a:gridCol w="441960">
                  <a:extLst>
                    <a:ext uri="{9D8B030D-6E8A-4147-A177-3AD203B41FA5}">
                      <a16:colId xmlns:a16="http://schemas.microsoft.com/office/drawing/2014/main" val="2936493156"/>
                    </a:ext>
                  </a:extLst>
                </a:gridCol>
                <a:gridCol w="441960">
                  <a:extLst>
                    <a:ext uri="{9D8B030D-6E8A-4147-A177-3AD203B41FA5}">
                      <a16:colId xmlns:a16="http://schemas.microsoft.com/office/drawing/2014/main" val="220504523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502204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518973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714056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6767962"/>
                  </a:ext>
                </a:extLst>
              </a:tr>
            </a:tbl>
          </a:graphicData>
        </a:graphic>
      </p:graphicFrame>
    </p:spTree>
    <p:extLst>
      <p:ext uri="{BB962C8B-B14F-4D97-AF65-F5344CB8AC3E}">
        <p14:creationId xmlns:p14="http://schemas.microsoft.com/office/powerpoint/2010/main" val="176845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F5F9C8-D558-1888-96CA-9F6FA5A90F67}"/>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0877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62EEE8-404A-4CFA-C646-0B9712CE4AEE}"/>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45 stars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3873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2168487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 on the Top </a:t>
            </a:r>
          </a:p>
          <a:p>
            <a:r>
              <a:rPr lang="en-US" sz="6000" b="1" dirty="0">
                <a:solidFill>
                  <a:srgbClr val="FFFF00"/>
                </a:solidFill>
              </a:rPr>
              <a:t>of the Stars”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8154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5E2C73-8E65-912D-4839-A8283932F0B9}"/>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stars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4056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313A7-66FF-B074-A84A-052F9BE837B3}"/>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70.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33, 37, 41, 45,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  </a:t>
            </a:r>
          </a:p>
          <a:p>
            <a:pPr algn="ctr"/>
            <a:r>
              <a:rPr lang="en-US" b="1" dirty="0">
                <a:solidFill>
                  <a:schemeClr val="tx1"/>
                </a:solidFill>
              </a:rPr>
              <a:t>The answer does not include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57, </a:t>
            </a:r>
          </a:p>
          <a:p>
            <a:pPr algn="ctr"/>
            <a:r>
              <a:rPr lang="en-US" b="1" dirty="0">
                <a:solidFill>
                  <a:schemeClr val="tx1"/>
                </a:solidFill>
              </a:rPr>
              <a:t>or 8 less than 57, </a:t>
            </a:r>
          </a:p>
          <a:p>
            <a:pPr algn="ctr"/>
            <a:r>
              <a:rPr lang="en-US" b="1" dirty="0">
                <a:solidFill>
                  <a:schemeClr val="tx1"/>
                </a:solidFill>
              </a:rPr>
              <a:t>or 8 more than 57.</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1.</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2F68E4E-40E1-2657-AA01-82091DDA77EA}"/>
              </a:ext>
            </a:extLst>
          </p:cNvPr>
          <p:cNvGraphicFramePr>
            <a:graphicFrameLocks noGrp="1"/>
          </p:cNvGraphicFramePr>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81776917"/>
                    </a:ext>
                  </a:extLst>
                </a:gridCol>
                <a:gridCol w="441960">
                  <a:extLst>
                    <a:ext uri="{9D8B030D-6E8A-4147-A177-3AD203B41FA5}">
                      <a16:colId xmlns:a16="http://schemas.microsoft.com/office/drawing/2014/main" val="2862193814"/>
                    </a:ext>
                  </a:extLst>
                </a:gridCol>
                <a:gridCol w="441960">
                  <a:extLst>
                    <a:ext uri="{9D8B030D-6E8A-4147-A177-3AD203B41FA5}">
                      <a16:colId xmlns:a16="http://schemas.microsoft.com/office/drawing/2014/main" val="1188307957"/>
                    </a:ext>
                  </a:extLst>
                </a:gridCol>
                <a:gridCol w="441960">
                  <a:extLst>
                    <a:ext uri="{9D8B030D-6E8A-4147-A177-3AD203B41FA5}">
                      <a16:colId xmlns:a16="http://schemas.microsoft.com/office/drawing/2014/main" val="649684912"/>
                    </a:ext>
                  </a:extLst>
                </a:gridCol>
                <a:gridCol w="441960">
                  <a:extLst>
                    <a:ext uri="{9D8B030D-6E8A-4147-A177-3AD203B41FA5}">
                      <a16:colId xmlns:a16="http://schemas.microsoft.com/office/drawing/2014/main" val="4050220360"/>
                    </a:ext>
                  </a:extLst>
                </a:gridCol>
                <a:gridCol w="441960">
                  <a:extLst>
                    <a:ext uri="{9D8B030D-6E8A-4147-A177-3AD203B41FA5}">
                      <a16:colId xmlns:a16="http://schemas.microsoft.com/office/drawing/2014/main" val="3981102018"/>
                    </a:ext>
                  </a:extLst>
                </a:gridCol>
                <a:gridCol w="441960">
                  <a:extLst>
                    <a:ext uri="{9D8B030D-6E8A-4147-A177-3AD203B41FA5}">
                      <a16:colId xmlns:a16="http://schemas.microsoft.com/office/drawing/2014/main" val="2379432248"/>
                    </a:ext>
                  </a:extLst>
                </a:gridCol>
                <a:gridCol w="441960">
                  <a:extLst>
                    <a:ext uri="{9D8B030D-6E8A-4147-A177-3AD203B41FA5}">
                      <a16:colId xmlns:a16="http://schemas.microsoft.com/office/drawing/2014/main" val="949432009"/>
                    </a:ext>
                  </a:extLst>
                </a:gridCol>
                <a:gridCol w="441960">
                  <a:extLst>
                    <a:ext uri="{9D8B030D-6E8A-4147-A177-3AD203B41FA5}">
                      <a16:colId xmlns:a16="http://schemas.microsoft.com/office/drawing/2014/main" val="2936493156"/>
                    </a:ext>
                  </a:extLst>
                </a:gridCol>
                <a:gridCol w="441960">
                  <a:extLst>
                    <a:ext uri="{9D8B030D-6E8A-4147-A177-3AD203B41FA5}">
                      <a16:colId xmlns:a16="http://schemas.microsoft.com/office/drawing/2014/main" val="220504523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502204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518973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714056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6767962"/>
                  </a:ext>
                </a:extLst>
              </a:tr>
            </a:tbl>
          </a:graphicData>
        </a:graphic>
      </p:graphicFrame>
      <p:graphicFrame>
        <p:nvGraphicFramePr>
          <p:cNvPr id="4" name="Table 3">
            <a:extLst>
              <a:ext uri="{FF2B5EF4-FFF2-40B4-BE49-F238E27FC236}">
                <a16:creationId xmlns:a16="http://schemas.microsoft.com/office/drawing/2014/main" id="{D49AC318-51B8-88A0-8D21-9B5153FFD859}"/>
              </a:ext>
            </a:extLst>
          </p:cNvPr>
          <p:cNvGraphicFramePr>
            <a:graphicFrameLocks noGrp="1"/>
          </p:cNvGraphicFramePr>
          <p:nvPr>
            <p:extLst>
              <p:ext uri="{D42A27DB-BD31-4B8C-83A1-F6EECF244321}">
                <p14:modId xmlns:p14="http://schemas.microsoft.com/office/powerpoint/2010/main" val="1095784981"/>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81776917"/>
                    </a:ext>
                  </a:extLst>
                </a:gridCol>
                <a:gridCol w="441960">
                  <a:extLst>
                    <a:ext uri="{9D8B030D-6E8A-4147-A177-3AD203B41FA5}">
                      <a16:colId xmlns:a16="http://schemas.microsoft.com/office/drawing/2014/main" val="2862193814"/>
                    </a:ext>
                  </a:extLst>
                </a:gridCol>
                <a:gridCol w="441960">
                  <a:extLst>
                    <a:ext uri="{9D8B030D-6E8A-4147-A177-3AD203B41FA5}">
                      <a16:colId xmlns:a16="http://schemas.microsoft.com/office/drawing/2014/main" val="1188307957"/>
                    </a:ext>
                  </a:extLst>
                </a:gridCol>
                <a:gridCol w="441960">
                  <a:extLst>
                    <a:ext uri="{9D8B030D-6E8A-4147-A177-3AD203B41FA5}">
                      <a16:colId xmlns:a16="http://schemas.microsoft.com/office/drawing/2014/main" val="649684912"/>
                    </a:ext>
                  </a:extLst>
                </a:gridCol>
                <a:gridCol w="441960">
                  <a:extLst>
                    <a:ext uri="{9D8B030D-6E8A-4147-A177-3AD203B41FA5}">
                      <a16:colId xmlns:a16="http://schemas.microsoft.com/office/drawing/2014/main" val="4050220360"/>
                    </a:ext>
                  </a:extLst>
                </a:gridCol>
                <a:gridCol w="441960">
                  <a:extLst>
                    <a:ext uri="{9D8B030D-6E8A-4147-A177-3AD203B41FA5}">
                      <a16:colId xmlns:a16="http://schemas.microsoft.com/office/drawing/2014/main" val="3981102018"/>
                    </a:ext>
                  </a:extLst>
                </a:gridCol>
                <a:gridCol w="441960">
                  <a:extLst>
                    <a:ext uri="{9D8B030D-6E8A-4147-A177-3AD203B41FA5}">
                      <a16:colId xmlns:a16="http://schemas.microsoft.com/office/drawing/2014/main" val="2379432248"/>
                    </a:ext>
                  </a:extLst>
                </a:gridCol>
                <a:gridCol w="441960">
                  <a:extLst>
                    <a:ext uri="{9D8B030D-6E8A-4147-A177-3AD203B41FA5}">
                      <a16:colId xmlns:a16="http://schemas.microsoft.com/office/drawing/2014/main" val="949432009"/>
                    </a:ext>
                  </a:extLst>
                </a:gridCol>
                <a:gridCol w="441960">
                  <a:extLst>
                    <a:ext uri="{9D8B030D-6E8A-4147-A177-3AD203B41FA5}">
                      <a16:colId xmlns:a16="http://schemas.microsoft.com/office/drawing/2014/main" val="2936493156"/>
                    </a:ext>
                  </a:extLst>
                </a:gridCol>
                <a:gridCol w="441960">
                  <a:extLst>
                    <a:ext uri="{9D8B030D-6E8A-4147-A177-3AD203B41FA5}">
                      <a16:colId xmlns:a16="http://schemas.microsoft.com/office/drawing/2014/main" val="220504523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502204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518973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714056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26767962"/>
                  </a:ext>
                </a:extLst>
              </a:tr>
            </a:tbl>
          </a:graphicData>
        </a:graphic>
      </p:graphicFrame>
      <p:graphicFrame>
        <p:nvGraphicFramePr>
          <p:cNvPr id="5" name="Table 4">
            <a:extLst>
              <a:ext uri="{FF2B5EF4-FFF2-40B4-BE49-F238E27FC236}">
                <a16:creationId xmlns:a16="http://schemas.microsoft.com/office/drawing/2014/main" id="{E7CAFCCD-238F-3693-D75B-39922456FD93}"/>
              </a:ext>
            </a:extLst>
          </p:cNvPr>
          <p:cNvGraphicFramePr>
            <a:graphicFrameLocks noGrp="1"/>
          </p:cNvGraphicFramePr>
          <p:nvPr>
            <p:extLst>
              <p:ext uri="{D42A27DB-BD31-4B8C-83A1-F6EECF244321}">
                <p14:modId xmlns:p14="http://schemas.microsoft.com/office/powerpoint/2010/main" val="2863014386"/>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81776917"/>
                    </a:ext>
                  </a:extLst>
                </a:gridCol>
                <a:gridCol w="441960">
                  <a:extLst>
                    <a:ext uri="{9D8B030D-6E8A-4147-A177-3AD203B41FA5}">
                      <a16:colId xmlns:a16="http://schemas.microsoft.com/office/drawing/2014/main" val="2862193814"/>
                    </a:ext>
                  </a:extLst>
                </a:gridCol>
                <a:gridCol w="441960">
                  <a:extLst>
                    <a:ext uri="{9D8B030D-6E8A-4147-A177-3AD203B41FA5}">
                      <a16:colId xmlns:a16="http://schemas.microsoft.com/office/drawing/2014/main" val="1188307957"/>
                    </a:ext>
                  </a:extLst>
                </a:gridCol>
                <a:gridCol w="441960">
                  <a:extLst>
                    <a:ext uri="{9D8B030D-6E8A-4147-A177-3AD203B41FA5}">
                      <a16:colId xmlns:a16="http://schemas.microsoft.com/office/drawing/2014/main" val="649684912"/>
                    </a:ext>
                  </a:extLst>
                </a:gridCol>
                <a:gridCol w="441960">
                  <a:extLst>
                    <a:ext uri="{9D8B030D-6E8A-4147-A177-3AD203B41FA5}">
                      <a16:colId xmlns:a16="http://schemas.microsoft.com/office/drawing/2014/main" val="4050220360"/>
                    </a:ext>
                  </a:extLst>
                </a:gridCol>
                <a:gridCol w="441960">
                  <a:extLst>
                    <a:ext uri="{9D8B030D-6E8A-4147-A177-3AD203B41FA5}">
                      <a16:colId xmlns:a16="http://schemas.microsoft.com/office/drawing/2014/main" val="3981102018"/>
                    </a:ext>
                  </a:extLst>
                </a:gridCol>
                <a:gridCol w="441960">
                  <a:extLst>
                    <a:ext uri="{9D8B030D-6E8A-4147-A177-3AD203B41FA5}">
                      <a16:colId xmlns:a16="http://schemas.microsoft.com/office/drawing/2014/main" val="2379432248"/>
                    </a:ext>
                  </a:extLst>
                </a:gridCol>
                <a:gridCol w="441960">
                  <a:extLst>
                    <a:ext uri="{9D8B030D-6E8A-4147-A177-3AD203B41FA5}">
                      <a16:colId xmlns:a16="http://schemas.microsoft.com/office/drawing/2014/main" val="949432009"/>
                    </a:ext>
                  </a:extLst>
                </a:gridCol>
                <a:gridCol w="441960">
                  <a:extLst>
                    <a:ext uri="{9D8B030D-6E8A-4147-A177-3AD203B41FA5}">
                      <a16:colId xmlns:a16="http://schemas.microsoft.com/office/drawing/2014/main" val="2936493156"/>
                    </a:ext>
                  </a:extLst>
                </a:gridCol>
                <a:gridCol w="441960">
                  <a:extLst>
                    <a:ext uri="{9D8B030D-6E8A-4147-A177-3AD203B41FA5}">
                      <a16:colId xmlns:a16="http://schemas.microsoft.com/office/drawing/2014/main" val="220504523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6502204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7518973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5714056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26767962"/>
                  </a:ext>
                </a:extLst>
              </a:tr>
            </a:tbl>
          </a:graphicData>
        </a:graphic>
      </p:graphicFrame>
      <p:graphicFrame>
        <p:nvGraphicFramePr>
          <p:cNvPr id="6" name="Table 5">
            <a:extLst>
              <a:ext uri="{FF2B5EF4-FFF2-40B4-BE49-F238E27FC236}">
                <a16:creationId xmlns:a16="http://schemas.microsoft.com/office/drawing/2014/main" id="{7685EB7B-5387-C7D0-FAAD-093ABD609C9D}"/>
              </a:ext>
            </a:extLst>
          </p:cNvPr>
          <p:cNvGraphicFramePr>
            <a:graphicFrameLocks noGrp="1"/>
          </p:cNvGraphicFramePr>
          <p:nvPr>
            <p:extLst>
              <p:ext uri="{D42A27DB-BD31-4B8C-83A1-F6EECF244321}">
                <p14:modId xmlns:p14="http://schemas.microsoft.com/office/powerpoint/2010/main" val="2040206922"/>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81776917"/>
                    </a:ext>
                  </a:extLst>
                </a:gridCol>
                <a:gridCol w="441960">
                  <a:extLst>
                    <a:ext uri="{9D8B030D-6E8A-4147-A177-3AD203B41FA5}">
                      <a16:colId xmlns:a16="http://schemas.microsoft.com/office/drawing/2014/main" val="2862193814"/>
                    </a:ext>
                  </a:extLst>
                </a:gridCol>
                <a:gridCol w="441960">
                  <a:extLst>
                    <a:ext uri="{9D8B030D-6E8A-4147-A177-3AD203B41FA5}">
                      <a16:colId xmlns:a16="http://schemas.microsoft.com/office/drawing/2014/main" val="1188307957"/>
                    </a:ext>
                  </a:extLst>
                </a:gridCol>
                <a:gridCol w="441960">
                  <a:extLst>
                    <a:ext uri="{9D8B030D-6E8A-4147-A177-3AD203B41FA5}">
                      <a16:colId xmlns:a16="http://schemas.microsoft.com/office/drawing/2014/main" val="649684912"/>
                    </a:ext>
                  </a:extLst>
                </a:gridCol>
                <a:gridCol w="441960">
                  <a:extLst>
                    <a:ext uri="{9D8B030D-6E8A-4147-A177-3AD203B41FA5}">
                      <a16:colId xmlns:a16="http://schemas.microsoft.com/office/drawing/2014/main" val="4050220360"/>
                    </a:ext>
                  </a:extLst>
                </a:gridCol>
                <a:gridCol w="441960">
                  <a:extLst>
                    <a:ext uri="{9D8B030D-6E8A-4147-A177-3AD203B41FA5}">
                      <a16:colId xmlns:a16="http://schemas.microsoft.com/office/drawing/2014/main" val="3981102018"/>
                    </a:ext>
                  </a:extLst>
                </a:gridCol>
                <a:gridCol w="441960">
                  <a:extLst>
                    <a:ext uri="{9D8B030D-6E8A-4147-A177-3AD203B41FA5}">
                      <a16:colId xmlns:a16="http://schemas.microsoft.com/office/drawing/2014/main" val="2379432248"/>
                    </a:ext>
                  </a:extLst>
                </a:gridCol>
                <a:gridCol w="441960">
                  <a:extLst>
                    <a:ext uri="{9D8B030D-6E8A-4147-A177-3AD203B41FA5}">
                      <a16:colId xmlns:a16="http://schemas.microsoft.com/office/drawing/2014/main" val="949432009"/>
                    </a:ext>
                  </a:extLst>
                </a:gridCol>
                <a:gridCol w="441960">
                  <a:extLst>
                    <a:ext uri="{9D8B030D-6E8A-4147-A177-3AD203B41FA5}">
                      <a16:colId xmlns:a16="http://schemas.microsoft.com/office/drawing/2014/main" val="2936493156"/>
                    </a:ext>
                  </a:extLst>
                </a:gridCol>
                <a:gridCol w="441960">
                  <a:extLst>
                    <a:ext uri="{9D8B030D-6E8A-4147-A177-3AD203B41FA5}">
                      <a16:colId xmlns:a16="http://schemas.microsoft.com/office/drawing/2014/main" val="220504523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6502204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7518973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5714056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26767962"/>
                  </a:ext>
                </a:extLst>
              </a:tr>
            </a:tbl>
          </a:graphicData>
        </a:graphic>
      </p:graphicFrame>
      <p:graphicFrame>
        <p:nvGraphicFramePr>
          <p:cNvPr id="7" name="Table 6">
            <a:extLst>
              <a:ext uri="{FF2B5EF4-FFF2-40B4-BE49-F238E27FC236}">
                <a16:creationId xmlns:a16="http://schemas.microsoft.com/office/drawing/2014/main" id="{34417003-897F-27A8-E9F4-BDE9CAB280B6}"/>
              </a:ext>
            </a:extLst>
          </p:cNvPr>
          <p:cNvGraphicFramePr>
            <a:graphicFrameLocks noGrp="1"/>
          </p:cNvGraphicFramePr>
          <p:nvPr>
            <p:extLst>
              <p:ext uri="{D42A27DB-BD31-4B8C-83A1-F6EECF244321}">
                <p14:modId xmlns:p14="http://schemas.microsoft.com/office/powerpoint/2010/main" val="2612634684"/>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81776917"/>
                    </a:ext>
                  </a:extLst>
                </a:gridCol>
                <a:gridCol w="441960">
                  <a:extLst>
                    <a:ext uri="{9D8B030D-6E8A-4147-A177-3AD203B41FA5}">
                      <a16:colId xmlns:a16="http://schemas.microsoft.com/office/drawing/2014/main" val="2862193814"/>
                    </a:ext>
                  </a:extLst>
                </a:gridCol>
                <a:gridCol w="441960">
                  <a:extLst>
                    <a:ext uri="{9D8B030D-6E8A-4147-A177-3AD203B41FA5}">
                      <a16:colId xmlns:a16="http://schemas.microsoft.com/office/drawing/2014/main" val="1188307957"/>
                    </a:ext>
                  </a:extLst>
                </a:gridCol>
                <a:gridCol w="441960">
                  <a:extLst>
                    <a:ext uri="{9D8B030D-6E8A-4147-A177-3AD203B41FA5}">
                      <a16:colId xmlns:a16="http://schemas.microsoft.com/office/drawing/2014/main" val="649684912"/>
                    </a:ext>
                  </a:extLst>
                </a:gridCol>
                <a:gridCol w="441960">
                  <a:extLst>
                    <a:ext uri="{9D8B030D-6E8A-4147-A177-3AD203B41FA5}">
                      <a16:colId xmlns:a16="http://schemas.microsoft.com/office/drawing/2014/main" val="4050220360"/>
                    </a:ext>
                  </a:extLst>
                </a:gridCol>
                <a:gridCol w="441960">
                  <a:extLst>
                    <a:ext uri="{9D8B030D-6E8A-4147-A177-3AD203B41FA5}">
                      <a16:colId xmlns:a16="http://schemas.microsoft.com/office/drawing/2014/main" val="3981102018"/>
                    </a:ext>
                  </a:extLst>
                </a:gridCol>
                <a:gridCol w="441960">
                  <a:extLst>
                    <a:ext uri="{9D8B030D-6E8A-4147-A177-3AD203B41FA5}">
                      <a16:colId xmlns:a16="http://schemas.microsoft.com/office/drawing/2014/main" val="2379432248"/>
                    </a:ext>
                  </a:extLst>
                </a:gridCol>
                <a:gridCol w="441960">
                  <a:extLst>
                    <a:ext uri="{9D8B030D-6E8A-4147-A177-3AD203B41FA5}">
                      <a16:colId xmlns:a16="http://schemas.microsoft.com/office/drawing/2014/main" val="949432009"/>
                    </a:ext>
                  </a:extLst>
                </a:gridCol>
                <a:gridCol w="441960">
                  <a:extLst>
                    <a:ext uri="{9D8B030D-6E8A-4147-A177-3AD203B41FA5}">
                      <a16:colId xmlns:a16="http://schemas.microsoft.com/office/drawing/2014/main" val="2936493156"/>
                    </a:ext>
                  </a:extLst>
                </a:gridCol>
                <a:gridCol w="441960">
                  <a:extLst>
                    <a:ext uri="{9D8B030D-6E8A-4147-A177-3AD203B41FA5}">
                      <a16:colId xmlns:a16="http://schemas.microsoft.com/office/drawing/2014/main" val="220504523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6502204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7518973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5714056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26767962"/>
                  </a:ext>
                </a:extLst>
              </a:tr>
            </a:tbl>
          </a:graphicData>
        </a:graphic>
      </p:graphicFrame>
      <p:graphicFrame>
        <p:nvGraphicFramePr>
          <p:cNvPr id="8" name="Table 7">
            <a:extLst>
              <a:ext uri="{FF2B5EF4-FFF2-40B4-BE49-F238E27FC236}">
                <a16:creationId xmlns:a16="http://schemas.microsoft.com/office/drawing/2014/main" id="{EB039F59-2DBA-E0CC-3BAF-4B1778E53505}"/>
              </a:ext>
            </a:extLst>
          </p:cNvPr>
          <p:cNvGraphicFramePr>
            <a:graphicFrameLocks noGrp="1"/>
          </p:cNvGraphicFramePr>
          <p:nvPr>
            <p:extLst>
              <p:ext uri="{D42A27DB-BD31-4B8C-83A1-F6EECF244321}">
                <p14:modId xmlns:p14="http://schemas.microsoft.com/office/powerpoint/2010/main" val="2152835003"/>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81776917"/>
                    </a:ext>
                  </a:extLst>
                </a:gridCol>
                <a:gridCol w="441960">
                  <a:extLst>
                    <a:ext uri="{9D8B030D-6E8A-4147-A177-3AD203B41FA5}">
                      <a16:colId xmlns:a16="http://schemas.microsoft.com/office/drawing/2014/main" val="2862193814"/>
                    </a:ext>
                  </a:extLst>
                </a:gridCol>
                <a:gridCol w="441960">
                  <a:extLst>
                    <a:ext uri="{9D8B030D-6E8A-4147-A177-3AD203B41FA5}">
                      <a16:colId xmlns:a16="http://schemas.microsoft.com/office/drawing/2014/main" val="1188307957"/>
                    </a:ext>
                  </a:extLst>
                </a:gridCol>
                <a:gridCol w="441960">
                  <a:extLst>
                    <a:ext uri="{9D8B030D-6E8A-4147-A177-3AD203B41FA5}">
                      <a16:colId xmlns:a16="http://schemas.microsoft.com/office/drawing/2014/main" val="649684912"/>
                    </a:ext>
                  </a:extLst>
                </a:gridCol>
                <a:gridCol w="441960">
                  <a:extLst>
                    <a:ext uri="{9D8B030D-6E8A-4147-A177-3AD203B41FA5}">
                      <a16:colId xmlns:a16="http://schemas.microsoft.com/office/drawing/2014/main" val="4050220360"/>
                    </a:ext>
                  </a:extLst>
                </a:gridCol>
                <a:gridCol w="441960">
                  <a:extLst>
                    <a:ext uri="{9D8B030D-6E8A-4147-A177-3AD203B41FA5}">
                      <a16:colId xmlns:a16="http://schemas.microsoft.com/office/drawing/2014/main" val="3981102018"/>
                    </a:ext>
                  </a:extLst>
                </a:gridCol>
                <a:gridCol w="441960">
                  <a:extLst>
                    <a:ext uri="{9D8B030D-6E8A-4147-A177-3AD203B41FA5}">
                      <a16:colId xmlns:a16="http://schemas.microsoft.com/office/drawing/2014/main" val="2379432248"/>
                    </a:ext>
                  </a:extLst>
                </a:gridCol>
                <a:gridCol w="441960">
                  <a:extLst>
                    <a:ext uri="{9D8B030D-6E8A-4147-A177-3AD203B41FA5}">
                      <a16:colId xmlns:a16="http://schemas.microsoft.com/office/drawing/2014/main" val="949432009"/>
                    </a:ext>
                  </a:extLst>
                </a:gridCol>
                <a:gridCol w="441960">
                  <a:extLst>
                    <a:ext uri="{9D8B030D-6E8A-4147-A177-3AD203B41FA5}">
                      <a16:colId xmlns:a16="http://schemas.microsoft.com/office/drawing/2014/main" val="2936493156"/>
                    </a:ext>
                  </a:extLst>
                </a:gridCol>
                <a:gridCol w="441960">
                  <a:extLst>
                    <a:ext uri="{9D8B030D-6E8A-4147-A177-3AD203B41FA5}">
                      <a16:colId xmlns:a16="http://schemas.microsoft.com/office/drawing/2014/main" val="220504523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6502204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7518973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5714056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26767962"/>
                  </a:ext>
                </a:extLst>
              </a:tr>
            </a:tbl>
          </a:graphicData>
        </a:graphic>
      </p:graphicFrame>
    </p:spTree>
    <p:extLst>
      <p:ext uri="{BB962C8B-B14F-4D97-AF65-F5344CB8AC3E}">
        <p14:creationId xmlns:p14="http://schemas.microsoft.com/office/powerpoint/2010/main" val="212750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F5F9C8-D558-1888-96CA-9F6FA5A90F67}"/>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9903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62EEE8-404A-4CFA-C646-0B9712CE4AEE}"/>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45 stars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5636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4039295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 on the Top </a:t>
            </a:r>
          </a:p>
          <a:p>
            <a:r>
              <a:rPr lang="en-US" sz="6000" b="1" dirty="0">
                <a:solidFill>
                  <a:srgbClr val="FFFF00"/>
                </a:solidFill>
              </a:rPr>
              <a:t>of the Stars”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5E2C73-8E65-912D-4839-A8283932F0B9}"/>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stars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313A7-66FF-B074-A84A-052F9BE837B3}"/>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70.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33, 37, 41, 45,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  </a:t>
            </a:r>
          </a:p>
          <a:p>
            <a:pPr algn="ctr"/>
            <a:r>
              <a:rPr lang="en-US" b="1" dirty="0">
                <a:solidFill>
                  <a:schemeClr val="tx1"/>
                </a:solidFill>
              </a:rPr>
              <a:t>The answer does not include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57, </a:t>
            </a:r>
          </a:p>
          <a:p>
            <a:pPr algn="ctr"/>
            <a:r>
              <a:rPr lang="en-US" b="1" dirty="0">
                <a:solidFill>
                  <a:schemeClr val="tx1"/>
                </a:solidFill>
              </a:rPr>
              <a:t>or 8 less than 57, </a:t>
            </a:r>
          </a:p>
          <a:p>
            <a:pPr algn="ctr"/>
            <a:r>
              <a:rPr lang="en-US" b="1" dirty="0">
                <a:solidFill>
                  <a:schemeClr val="tx1"/>
                </a:solidFill>
              </a:rPr>
              <a:t>or 8 more than 57.</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1.</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F5F9C8-D558-1888-96CA-9F6FA5A90F67}"/>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62EEE8-404A-4CFA-C646-0B9712CE4AEE}"/>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45 stars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2117113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 on the Top </a:t>
            </a:r>
          </a:p>
          <a:p>
            <a:r>
              <a:rPr lang="en-US" sz="6000" b="1" dirty="0">
                <a:solidFill>
                  <a:srgbClr val="FFFF00"/>
                </a:solidFill>
              </a:rPr>
              <a:t>of the Stars”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5181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10207</TotalTime>
  <Words>2476</Words>
  <Application>Microsoft Office PowerPoint</Application>
  <PresentationFormat>On-screen Show (4:3)</PresentationFormat>
  <Paragraphs>613</Paragraphs>
  <Slides>20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193</cp:revision>
  <dcterms:created xsi:type="dcterms:W3CDTF">2020-11-09T02:38:45Z</dcterms:created>
  <dcterms:modified xsi:type="dcterms:W3CDTF">2024-02-15T03:28:12Z</dcterms:modified>
</cp:coreProperties>
</file>