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1" r:id="rId9"/>
    <p:sldId id="1662" r:id="rId10"/>
    <p:sldId id="1663" r:id="rId11"/>
    <p:sldId id="1664" r:id="rId12"/>
    <p:sldId id="1665" r:id="rId13"/>
    <p:sldId id="1682" r:id="rId14"/>
    <p:sldId id="1667" r:id="rId15"/>
    <p:sldId id="1668" r:id="rId16"/>
    <p:sldId id="1673" r:id="rId17"/>
    <p:sldId id="1670" r:id="rId18"/>
    <p:sldId id="1671"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DB40A-D9F0-E25A-7EC7-3A7B1644E090}"/>
              </a:ext>
            </a:extLst>
          </p:cNvPr>
          <p:cNvPicPr>
            <a:picLocks noChangeAspect="1"/>
          </p:cNvPicPr>
          <p:nvPr/>
        </p:nvPicPr>
        <p:blipFill rotWithShape="1">
          <a:blip r:embed="rId2">
            <a:extLst>
              <a:ext uri="{28A0092B-C50C-407E-A947-70E740481C1C}">
                <a14:useLocalDpi xmlns:a14="http://schemas.microsoft.com/office/drawing/2010/main" val="0"/>
              </a:ext>
            </a:extLst>
          </a:blip>
          <a:srcRect t="7560" r="50000" b="-1"/>
          <a:stretch/>
        </p:blipFill>
        <p:spPr>
          <a:xfrm>
            <a:off x="0" y="0"/>
            <a:ext cx="4572000" cy="633958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a:t>
            </a:r>
          </a:p>
          <a:p>
            <a:pPr algn="ctr"/>
            <a:r>
              <a:rPr lang="en-US" b="1" dirty="0">
                <a:solidFill>
                  <a:schemeClr val="tx1"/>
                </a:solidFill>
              </a:rPr>
              <a:t>the digit 1 or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5 numbers with this clue.</a:t>
            </a:r>
          </a:p>
          <a:p>
            <a:pPr algn="ctr"/>
            <a:endParaRPr lang="en-US" sz="1200" b="1" dirty="0">
              <a:solidFill>
                <a:schemeClr val="tx1"/>
              </a:solidFill>
            </a:endParaRPr>
          </a:p>
          <a:p>
            <a:pPr algn="ctr"/>
            <a:r>
              <a:rPr lang="en-US" b="1" dirty="0">
                <a:solidFill>
                  <a:schemeClr val="tx1"/>
                </a:solidFill>
              </a:rPr>
              <a:t>____ , 41, ____ , 43,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52, 51, 50,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9494625-7B9C-714C-BBDE-61283E1336F8}"/>
              </a:ext>
            </a:extLst>
          </p:cNvPr>
          <p:cNvGraphicFramePr>
            <a:graphicFrameLocks noGrp="1"/>
          </p:cNvGraphicFramePr>
          <p:nvPr>
            <p:extLst>
              <p:ext uri="{D42A27DB-BD31-4B8C-83A1-F6EECF244321}">
                <p14:modId xmlns:p14="http://schemas.microsoft.com/office/powerpoint/2010/main" val="396259618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422498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077A7-254F-AFA0-8C16-D46EB460F39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845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58AC5-1685-A5A0-1480-21BCC234EEE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47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503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428526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“Bright Colors”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3821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98658-35C6-4C00-3FA9-8D4C323169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057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DB40A-D9F0-E25A-7EC7-3A7B1644E090}"/>
              </a:ext>
            </a:extLst>
          </p:cNvPr>
          <p:cNvPicPr>
            <a:picLocks noChangeAspect="1"/>
          </p:cNvPicPr>
          <p:nvPr/>
        </p:nvPicPr>
        <p:blipFill rotWithShape="1">
          <a:blip r:embed="rId2">
            <a:extLst>
              <a:ext uri="{28A0092B-C50C-407E-A947-70E740481C1C}">
                <a14:useLocalDpi xmlns:a14="http://schemas.microsoft.com/office/drawing/2010/main" val="0"/>
              </a:ext>
            </a:extLst>
          </a:blip>
          <a:srcRect t="7560" r="50000" b="-1"/>
          <a:stretch/>
        </p:blipFill>
        <p:spPr>
          <a:xfrm>
            <a:off x="0" y="0"/>
            <a:ext cx="4572000" cy="633958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a:t>
            </a:r>
          </a:p>
          <a:p>
            <a:pPr algn="ctr"/>
            <a:r>
              <a:rPr lang="en-US" b="1" dirty="0">
                <a:solidFill>
                  <a:schemeClr val="tx1"/>
                </a:solidFill>
              </a:rPr>
              <a:t>the digit 1 or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5 numbers with this clue.</a:t>
            </a:r>
          </a:p>
          <a:p>
            <a:pPr algn="ctr"/>
            <a:endParaRPr lang="en-US" sz="1200" b="1" dirty="0">
              <a:solidFill>
                <a:schemeClr val="tx1"/>
              </a:solidFill>
            </a:endParaRPr>
          </a:p>
          <a:p>
            <a:pPr algn="ctr"/>
            <a:r>
              <a:rPr lang="en-US" b="1" dirty="0">
                <a:solidFill>
                  <a:schemeClr val="tx1"/>
                </a:solidFill>
              </a:rPr>
              <a:t>____ , 41, ____ , 43,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52, 51, 50,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9494625-7B9C-714C-BBDE-61283E1336F8}"/>
              </a:ext>
            </a:extLst>
          </p:cNvPr>
          <p:cNvGraphicFramePr>
            <a:graphicFrameLocks noGrp="1"/>
          </p:cNvGraphicFramePr>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AA8C7E81-10A5-CC26-722E-BD329510138C}"/>
              </a:ext>
            </a:extLst>
          </p:cNvPr>
          <p:cNvGraphicFramePr>
            <a:graphicFrameLocks noGrp="1"/>
          </p:cNvGraphicFramePr>
          <p:nvPr>
            <p:extLst>
              <p:ext uri="{D42A27DB-BD31-4B8C-83A1-F6EECF244321}">
                <p14:modId xmlns:p14="http://schemas.microsoft.com/office/powerpoint/2010/main" val="3523216143"/>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DFF6544B-BEA4-E298-8715-6E04A4A7C158}"/>
              </a:ext>
            </a:extLst>
          </p:cNvPr>
          <p:cNvGraphicFramePr>
            <a:graphicFrameLocks noGrp="1"/>
          </p:cNvGraphicFramePr>
          <p:nvPr>
            <p:extLst>
              <p:ext uri="{D42A27DB-BD31-4B8C-83A1-F6EECF244321}">
                <p14:modId xmlns:p14="http://schemas.microsoft.com/office/powerpoint/2010/main" val="2896805366"/>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1C751A47-8FFD-BD22-6966-E908132B62F4}"/>
              </a:ext>
            </a:extLst>
          </p:cNvPr>
          <p:cNvGraphicFramePr>
            <a:graphicFrameLocks noGrp="1"/>
          </p:cNvGraphicFramePr>
          <p:nvPr>
            <p:extLst>
              <p:ext uri="{D42A27DB-BD31-4B8C-83A1-F6EECF244321}">
                <p14:modId xmlns:p14="http://schemas.microsoft.com/office/powerpoint/2010/main" val="966991036"/>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3CF65AB1-22EC-8A20-90E5-FE73BD3F01E8}"/>
              </a:ext>
            </a:extLst>
          </p:cNvPr>
          <p:cNvGraphicFramePr>
            <a:graphicFrameLocks noGrp="1"/>
          </p:cNvGraphicFramePr>
          <p:nvPr>
            <p:extLst>
              <p:ext uri="{D42A27DB-BD31-4B8C-83A1-F6EECF244321}">
                <p14:modId xmlns:p14="http://schemas.microsoft.com/office/powerpoint/2010/main" val="1893941073"/>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E16DBAC3-E66C-909D-E1F7-770102BCE1AA}"/>
              </a:ext>
            </a:extLst>
          </p:cNvPr>
          <p:cNvGraphicFramePr>
            <a:graphicFrameLocks noGrp="1"/>
          </p:cNvGraphicFramePr>
          <p:nvPr>
            <p:extLst>
              <p:ext uri="{D42A27DB-BD31-4B8C-83A1-F6EECF244321}">
                <p14:modId xmlns:p14="http://schemas.microsoft.com/office/powerpoint/2010/main" val="149832264"/>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26663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077A7-254F-AFA0-8C16-D46EB460F39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2230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58AC5-1685-A5A0-1480-21BCC234EEE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47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755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162199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“Bright Colors”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98658-35C6-4C00-3FA9-8D4C323169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DB40A-D9F0-E25A-7EC7-3A7B1644E09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a:t>
            </a:r>
          </a:p>
          <a:p>
            <a:pPr algn="ctr"/>
            <a:r>
              <a:rPr lang="en-US" b="1" dirty="0">
                <a:solidFill>
                  <a:schemeClr val="tx1"/>
                </a:solidFill>
              </a:rPr>
              <a:t>the digit 1 or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5 numbers with this clue.</a:t>
            </a:r>
          </a:p>
          <a:p>
            <a:pPr algn="ctr"/>
            <a:endParaRPr lang="en-US" sz="1200" b="1" dirty="0">
              <a:solidFill>
                <a:schemeClr val="tx1"/>
              </a:solidFill>
            </a:endParaRPr>
          </a:p>
          <a:p>
            <a:pPr algn="ctr"/>
            <a:r>
              <a:rPr lang="en-US" b="1" dirty="0">
                <a:solidFill>
                  <a:schemeClr val="tx1"/>
                </a:solidFill>
              </a:rPr>
              <a:t>____ , 41, ____ , 43,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52, 51, 50,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077A7-254F-AFA0-8C16-D46EB460F39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58AC5-1685-A5A0-1480-21BCC234EEE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47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“Bright Colors”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599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98658-35C6-4C00-3FA9-8D4C323169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91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9917</TotalTime>
  <Words>2443</Words>
  <Application>Microsoft Office PowerPoint</Application>
  <PresentationFormat>On-screen Show (4:3)</PresentationFormat>
  <Paragraphs>664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190</cp:revision>
  <dcterms:created xsi:type="dcterms:W3CDTF">2020-11-09T02:38:45Z</dcterms:created>
  <dcterms:modified xsi:type="dcterms:W3CDTF">2024-01-15T21:23:59Z</dcterms:modified>
</cp:coreProperties>
</file>