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4" r:id="rId2"/>
    <p:sldId id="257" r:id="rId3"/>
    <p:sldId id="258" r:id="rId4"/>
    <p:sldId id="259" r:id="rId5"/>
    <p:sldId id="260" r:id="rId6"/>
    <p:sldId id="261" r:id="rId7"/>
    <p:sldId id="1681" r:id="rId8"/>
    <p:sldId id="1660" r:id="rId9"/>
    <p:sldId id="1661" r:id="rId10"/>
    <p:sldId id="1662" r:id="rId11"/>
    <p:sldId id="1663" r:id="rId12"/>
    <p:sldId id="1664" r:id="rId13"/>
    <p:sldId id="1682" r:id="rId14"/>
    <p:sldId id="1666" r:id="rId15"/>
    <p:sldId id="1667" r:id="rId16"/>
    <p:sldId id="1672" r:id="rId17"/>
    <p:sldId id="1669" r:id="rId18"/>
    <p:sldId id="1670" r:id="rId19"/>
    <p:sldId id="16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45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41125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45315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D31C29-85B5-BD3D-1614-7DC42877937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40 </a:t>
            </a:r>
          </a:p>
          <a:p>
            <a:pPr algn="ctr"/>
            <a:r>
              <a:rPr lang="en-US" sz="2000" b="1" dirty="0">
                <a:solidFill>
                  <a:schemeClr val="tx1"/>
                </a:solidFill>
              </a:rPr>
              <a:t>and less than 81.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42, 44, 46,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2 numbers with this clue.</a:t>
            </a:r>
            <a:endParaRPr lang="en-US" sz="1050" b="1" dirty="0">
              <a:solidFill>
                <a:schemeClr val="tx1"/>
              </a:solidFill>
            </a:endParaRPr>
          </a:p>
          <a:p>
            <a:pPr algn="ctr"/>
            <a:endParaRPr lang="en-US" sz="1050" b="1" dirty="0">
              <a:solidFill>
                <a:schemeClr val="tx1"/>
              </a:solidFill>
            </a:endParaRPr>
          </a:p>
          <a:p>
            <a:pPr algn="ctr"/>
            <a:r>
              <a:rPr lang="en-US" sz="2000" b="1" dirty="0">
                <a:solidFill>
                  <a:schemeClr val="tx1"/>
                </a:solidFill>
              </a:rPr>
              <a:t>____ , 45, 46, 47,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does not include </a:t>
            </a:r>
          </a:p>
          <a:p>
            <a:pPr algn="ctr"/>
            <a:r>
              <a:rPr lang="en-US" sz="2000" b="1" dirty="0">
                <a:solidFill>
                  <a:schemeClr val="tx1"/>
                </a:solidFill>
              </a:rPr>
              <a:t>the digit 5 or the digit 7.</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C214148-FBDC-C620-5372-884324597715}"/>
              </a:ext>
            </a:extLst>
          </p:cNvPr>
          <p:cNvGraphicFramePr>
            <a:graphicFrameLocks noGrp="1"/>
          </p:cNvGraphicFramePr>
          <p:nvPr>
            <p:extLst>
              <p:ext uri="{D42A27DB-BD31-4B8C-83A1-F6EECF244321}">
                <p14:modId xmlns:p14="http://schemas.microsoft.com/office/powerpoint/2010/main" val="2812218998"/>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90335976"/>
                    </a:ext>
                  </a:extLst>
                </a:gridCol>
                <a:gridCol w="441960">
                  <a:extLst>
                    <a:ext uri="{9D8B030D-6E8A-4147-A177-3AD203B41FA5}">
                      <a16:colId xmlns:a16="http://schemas.microsoft.com/office/drawing/2014/main" val="450689889"/>
                    </a:ext>
                  </a:extLst>
                </a:gridCol>
                <a:gridCol w="441960">
                  <a:extLst>
                    <a:ext uri="{9D8B030D-6E8A-4147-A177-3AD203B41FA5}">
                      <a16:colId xmlns:a16="http://schemas.microsoft.com/office/drawing/2014/main" val="3904856881"/>
                    </a:ext>
                  </a:extLst>
                </a:gridCol>
                <a:gridCol w="441960">
                  <a:extLst>
                    <a:ext uri="{9D8B030D-6E8A-4147-A177-3AD203B41FA5}">
                      <a16:colId xmlns:a16="http://schemas.microsoft.com/office/drawing/2014/main" val="1450180780"/>
                    </a:ext>
                  </a:extLst>
                </a:gridCol>
                <a:gridCol w="441960">
                  <a:extLst>
                    <a:ext uri="{9D8B030D-6E8A-4147-A177-3AD203B41FA5}">
                      <a16:colId xmlns:a16="http://schemas.microsoft.com/office/drawing/2014/main" val="2638204810"/>
                    </a:ext>
                  </a:extLst>
                </a:gridCol>
                <a:gridCol w="441960">
                  <a:extLst>
                    <a:ext uri="{9D8B030D-6E8A-4147-A177-3AD203B41FA5}">
                      <a16:colId xmlns:a16="http://schemas.microsoft.com/office/drawing/2014/main" val="1160373965"/>
                    </a:ext>
                  </a:extLst>
                </a:gridCol>
                <a:gridCol w="441960">
                  <a:extLst>
                    <a:ext uri="{9D8B030D-6E8A-4147-A177-3AD203B41FA5}">
                      <a16:colId xmlns:a16="http://schemas.microsoft.com/office/drawing/2014/main" val="3266813505"/>
                    </a:ext>
                  </a:extLst>
                </a:gridCol>
                <a:gridCol w="441960">
                  <a:extLst>
                    <a:ext uri="{9D8B030D-6E8A-4147-A177-3AD203B41FA5}">
                      <a16:colId xmlns:a16="http://schemas.microsoft.com/office/drawing/2014/main" val="3766654917"/>
                    </a:ext>
                  </a:extLst>
                </a:gridCol>
                <a:gridCol w="441960">
                  <a:extLst>
                    <a:ext uri="{9D8B030D-6E8A-4147-A177-3AD203B41FA5}">
                      <a16:colId xmlns:a16="http://schemas.microsoft.com/office/drawing/2014/main" val="4246090566"/>
                    </a:ext>
                  </a:extLst>
                </a:gridCol>
                <a:gridCol w="441960">
                  <a:extLst>
                    <a:ext uri="{9D8B030D-6E8A-4147-A177-3AD203B41FA5}">
                      <a16:colId xmlns:a16="http://schemas.microsoft.com/office/drawing/2014/main" val="83572912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849523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179989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380996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8641478"/>
                  </a:ext>
                </a:extLst>
              </a:tr>
            </a:tbl>
          </a:graphicData>
        </a:graphic>
      </p:graphicFrame>
    </p:spTree>
    <p:extLst>
      <p:ext uri="{BB962C8B-B14F-4D97-AF65-F5344CB8AC3E}">
        <p14:creationId xmlns:p14="http://schemas.microsoft.com/office/powerpoint/2010/main" val="307855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1DF851-74ED-58BA-1B57-846995830B7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7857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CCF2D7-4FFD-91FB-8D6D-D0D6778DB67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42 clasps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4831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928415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Bowl of Clasps”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6797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747C10-F473-298E-B897-0CF8A92C584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clasps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8840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D31C29-85B5-BD3D-1614-7DC42877937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40 </a:t>
            </a:r>
          </a:p>
          <a:p>
            <a:pPr algn="ctr"/>
            <a:r>
              <a:rPr lang="en-US" sz="2000" b="1" dirty="0">
                <a:solidFill>
                  <a:schemeClr val="tx1"/>
                </a:solidFill>
              </a:rPr>
              <a:t>and less than 81.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42, 44, 46,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2 numbers with this clue.</a:t>
            </a:r>
            <a:endParaRPr lang="en-US" sz="1050" b="1" dirty="0">
              <a:solidFill>
                <a:schemeClr val="tx1"/>
              </a:solidFill>
            </a:endParaRPr>
          </a:p>
          <a:p>
            <a:pPr algn="ctr"/>
            <a:endParaRPr lang="en-US" sz="1050" b="1" dirty="0">
              <a:solidFill>
                <a:schemeClr val="tx1"/>
              </a:solidFill>
            </a:endParaRPr>
          </a:p>
          <a:p>
            <a:pPr algn="ctr"/>
            <a:r>
              <a:rPr lang="en-US" sz="2000" b="1" dirty="0">
                <a:solidFill>
                  <a:schemeClr val="tx1"/>
                </a:solidFill>
              </a:rPr>
              <a:t>____ , 45, 46, 47,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does not include </a:t>
            </a:r>
          </a:p>
          <a:p>
            <a:pPr algn="ctr"/>
            <a:r>
              <a:rPr lang="en-US" sz="2000" b="1" dirty="0">
                <a:solidFill>
                  <a:schemeClr val="tx1"/>
                </a:solidFill>
              </a:rPr>
              <a:t>the digit 5 or the digit 7.</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C214148-FBDC-C620-5372-884324597715}"/>
              </a:ext>
            </a:extLst>
          </p:cNvPr>
          <p:cNvGraphicFramePr>
            <a:graphicFrameLocks noGrp="1"/>
          </p:cNvGraphicFramePr>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90335976"/>
                    </a:ext>
                  </a:extLst>
                </a:gridCol>
                <a:gridCol w="441960">
                  <a:extLst>
                    <a:ext uri="{9D8B030D-6E8A-4147-A177-3AD203B41FA5}">
                      <a16:colId xmlns:a16="http://schemas.microsoft.com/office/drawing/2014/main" val="450689889"/>
                    </a:ext>
                  </a:extLst>
                </a:gridCol>
                <a:gridCol w="441960">
                  <a:extLst>
                    <a:ext uri="{9D8B030D-6E8A-4147-A177-3AD203B41FA5}">
                      <a16:colId xmlns:a16="http://schemas.microsoft.com/office/drawing/2014/main" val="3904856881"/>
                    </a:ext>
                  </a:extLst>
                </a:gridCol>
                <a:gridCol w="441960">
                  <a:extLst>
                    <a:ext uri="{9D8B030D-6E8A-4147-A177-3AD203B41FA5}">
                      <a16:colId xmlns:a16="http://schemas.microsoft.com/office/drawing/2014/main" val="1450180780"/>
                    </a:ext>
                  </a:extLst>
                </a:gridCol>
                <a:gridCol w="441960">
                  <a:extLst>
                    <a:ext uri="{9D8B030D-6E8A-4147-A177-3AD203B41FA5}">
                      <a16:colId xmlns:a16="http://schemas.microsoft.com/office/drawing/2014/main" val="2638204810"/>
                    </a:ext>
                  </a:extLst>
                </a:gridCol>
                <a:gridCol w="441960">
                  <a:extLst>
                    <a:ext uri="{9D8B030D-6E8A-4147-A177-3AD203B41FA5}">
                      <a16:colId xmlns:a16="http://schemas.microsoft.com/office/drawing/2014/main" val="1160373965"/>
                    </a:ext>
                  </a:extLst>
                </a:gridCol>
                <a:gridCol w="441960">
                  <a:extLst>
                    <a:ext uri="{9D8B030D-6E8A-4147-A177-3AD203B41FA5}">
                      <a16:colId xmlns:a16="http://schemas.microsoft.com/office/drawing/2014/main" val="3266813505"/>
                    </a:ext>
                  </a:extLst>
                </a:gridCol>
                <a:gridCol w="441960">
                  <a:extLst>
                    <a:ext uri="{9D8B030D-6E8A-4147-A177-3AD203B41FA5}">
                      <a16:colId xmlns:a16="http://schemas.microsoft.com/office/drawing/2014/main" val="3766654917"/>
                    </a:ext>
                  </a:extLst>
                </a:gridCol>
                <a:gridCol w="441960">
                  <a:extLst>
                    <a:ext uri="{9D8B030D-6E8A-4147-A177-3AD203B41FA5}">
                      <a16:colId xmlns:a16="http://schemas.microsoft.com/office/drawing/2014/main" val="4246090566"/>
                    </a:ext>
                  </a:extLst>
                </a:gridCol>
                <a:gridCol w="441960">
                  <a:extLst>
                    <a:ext uri="{9D8B030D-6E8A-4147-A177-3AD203B41FA5}">
                      <a16:colId xmlns:a16="http://schemas.microsoft.com/office/drawing/2014/main" val="83572912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849523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179989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380996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8641478"/>
                  </a:ext>
                </a:extLst>
              </a:tr>
            </a:tbl>
          </a:graphicData>
        </a:graphic>
      </p:graphicFrame>
      <p:graphicFrame>
        <p:nvGraphicFramePr>
          <p:cNvPr id="4" name="Table 3">
            <a:extLst>
              <a:ext uri="{FF2B5EF4-FFF2-40B4-BE49-F238E27FC236}">
                <a16:creationId xmlns:a16="http://schemas.microsoft.com/office/drawing/2014/main" id="{3D03C081-CCD8-2CCD-6F78-399CEF2B8F5B}"/>
              </a:ext>
            </a:extLst>
          </p:cNvPr>
          <p:cNvGraphicFramePr>
            <a:graphicFrameLocks noGrp="1"/>
          </p:cNvGraphicFramePr>
          <p:nvPr>
            <p:extLst>
              <p:ext uri="{D42A27DB-BD31-4B8C-83A1-F6EECF244321}">
                <p14:modId xmlns:p14="http://schemas.microsoft.com/office/powerpoint/2010/main" val="577589447"/>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90335976"/>
                    </a:ext>
                  </a:extLst>
                </a:gridCol>
                <a:gridCol w="441960">
                  <a:extLst>
                    <a:ext uri="{9D8B030D-6E8A-4147-A177-3AD203B41FA5}">
                      <a16:colId xmlns:a16="http://schemas.microsoft.com/office/drawing/2014/main" val="450689889"/>
                    </a:ext>
                  </a:extLst>
                </a:gridCol>
                <a:gridCol w="441960">
                  <a:extLst>
                    <a:ext uri="{9D8B030D-6E8A-4147-A177-3AD203B41FA5}">
                      <a16:colId xmlns:a16="http://schemas.microsoft.com/office/drawing/2014/main" val="3904856881"/>
                    </a:ext>
                  </a:extLst>
                </a:gridCol>
                <a:gridCol w="441960">
                  <a:extLst>
                    <a:ext uri="{9D8B030D-6E8A-4147-A177-3AD203B41FA5}">
                      <a16:colId xmlns:a16="http://schemas.microsoft.com/office/drawing/2014/main" val="1450180780"/>
                    </a:ext>
                  </a:extLst>
                </a:gridCol>
                <a:gridCol w="441960">
                  <a:extLst>
                    <a:ext uri="{9D8B030D-6E8A-4147-A177-3AD203B41FA5}">
                      <a16:colId xmlns:a16="http://schemas.microsoft.com/office/drawing/2014/main" val="2638204810"/>
                    </a:ext>
                  </a:extLst>
                </a:gridCol>
                <a:gridCol w="441960">
                  <a:extLst>
                    <a:ext uri="{9D8B030D-6E8A-4147-A177-3AD203B41FA5}">
                      <a16:colId xmlns:a16="http://schemas.microsoft.com/office/drawing/2014/main" val="1160373965"/>
                    </a:ext>
                  </a:extLst>
                </a:gridCol>
                <a:gridCol w="441960">
                  <a:extLst>
                    <a:ext uri="{9D8B030D-6E8A-4147-A177-3AD203B41FA5}">
                      <a16:colId xmlns:a16="http://schemas.microsoft.com/office/drawing/2014/main" val="3266813505"/>
                    </a:ext>
                  </a:extLst>
                </a:gridCol>
                <a:gridCol w="441960">
                  <a:extLst>
                    <a:ext uri="{9D8B030D-6E8A-4147-A177-3AD203B41FA5}">
                      <a16:colId xmlns:a16="http://schemas.microsoft.com/office/drawing/2014/main" val="3766654917"/>
                    </a:ext>
                  </a:extLst>
                </a:gridCol>
                <a:gridCol w="441960">
                  <a:extLst>
                    <a:ext uri="{9D8B030D-6E8A-4147-A177-3AD203B41FA5}">
                      <a16:colId xmlns:a16="http://schemas.microsoft.com/office/drawing/2014/main" val="4246090566"/>
                    </a:ext>
                  </a:extLst>
                </a:gridCol>
                <a:gridCol w="441960">
                  <a:extLst>
                    <a:ext uri="{9D8B030D-6E8A-4147-A177-3AD203B41FA5}">
                      <a16:colId xmlns:a16="http://schemas.microsoft.com/office/drawing/2014/main" val="83572912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849523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179989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380996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8641478"/>
                  </a:ext>
                </a:extLst>
              </a:tr>
            </a:tbl>
          </a:graphicData>
        </a:graphic>
      </p:graphicFrame>
      <p:graphicFrame>
        <p:nvGraphicFramePr>
          <p:cNvPr id="5" name="Table 4">
            <a:extLst>
              <a:ext uri="{FF2B5EF4-FFF2-40B4-BE49-F238E27FC236}">
                <a16:creationId xmlns:a16="http://schemas.microsoft.com/office/drawing/2014/main" id="{EE26A44A-E7C8-F96D-A41C-03F66F874C20}"/>
              </a:ext>
            </a:extLst>
          </p:cNvPr>
          <p:cNvGraphicFramePr>
            <a:graphicFrameLocks noGrp="1"/>
          </p:cNvGraphicFramePr>
          <p:nvPr>
            <p:extLst>
              <p:ext uri="{D42A27DB-BD31-4B8C-83A1-F6EECF244321}">
                <p14:modId xmlns:p14="http://schemas.microsoft.com/office/powerpoint/2010/main" val="2439280142"/>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90335976"/>
                    </a:ext>
                  </a:extLst>
                </a:gridCol>
                <a:gridCol w="441960">
                  <a:extLst>
                    <a:ext uri="{9D8B030D-6E8A-4147-A177-3AD203B41FA5}">
                      <a16:colId xmlns:a16="http://schemas.microsoft.com/office/drawing/2014/main" val="450689889"/>
                    </a:ext>
                  </a:extLst>
                </a:gridCol>
                <a:gridCol w="441960">
                  <a:extLst>
                    <a:ext uri="{9D8B030D-6E8A-4147-A177-3AD203B41FA5}">
                      <a16:colId xmlns:a16="http://schemas.microsoft.com/office/drawing/2014/main" val="3904856881"/>
                    </a:ext>
                  </a:extLst>
                </a:gridCol>
                <a:gridCol w="441960">
                  <a:extLst>
                    <a:ext uri="{9D8B030D-6E8A-4147-A177-3AD203B41FA5}">
                      <a16:colId xmlns:a16="http://schemas.microsoft.com/office/drawing/2014/main" val="1450180780"/>
                    </a:ext>
                  </a:extLst>
                </a:gridCol>
                <a:gridCol w="441960">
                  <a:extLst>
                    <a:ext uri="{9D8B030D-6E8A-4147-A177-3AD203B41FA5}">
                      <a16:colId xmlns:a16="http://schemas.microsoft.com/office/drawing/2014/main" val="2638204810"/>
                    </a:ext>
                  </a:extLst>
                </a:gridCol>
                <a:gridCol w="441960">
                  <a:extLst>
                    <a:ext uri="{9D8B030D-6E8A-4147-A177-3AD203B41FA5}">
                      <a16:colId xmlns:a16="http://schemas.microsoft.com/office/drawing/2014/main" val="1160373965"/>
                    </a:ext>
                  </a:extLst>
                </a:gridCol>
                <a:gridCol w="441960">
                  <a:extLst>
                    <a:ext uri="{9D8B030D-6E8A-4147-A177-3AD203B41FA5}">
                      <a16:colId xmlns:a16="http://schemas.microsoft.com/office/drawing/2014/main" val="3266813505"/>
                    </a:ext>
                  </a:extLst>
                </a:gridCol>
                <a:gridCol w="441960">
                  <a:extLst>
                    <a:ext uri="{9D8B030D-6E8A-4147-A177-3AD203B41FA5}">
                      <a16:colId xmlns:a16="http://schemas.microsoft.com/office/drawing/2014/main" val="3766654917"/>
                    </a:ext>
                  </a:extLst>
                </a:gridCol>
                <a:gridCol w="441960">
                  <a:extLst>
                    <a:ext uri="{9D8B030D-6E8A-4147-A177-3AD203B41FA5}">
                      <a16:colId xmlns:a16="http://schemas.microsoft.com/office/drawing/2014/main" val="4246090566"/>
                    </a:ext>
                  </a:extLst>
                </a:gridCol>
                <a:gridCol w="441960">
                  <a:extLst>
                    <a:ext uri="{9D8B030D-6E8A-4147-A177-3AD203B41FA5}">
                      <a16:colId xmlns:a16="http://schemas.microsoft.com/office/drawing/2014/main" val="83572912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849523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8179989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380996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8641478"/>
                  </a:ext>
                </a:extLst>
              </a:tr>
            </a:tbl>
          </a:graphicData>
        </a:graphic>
      </p:graphicFrame>
      <p:graphicFrame>
        <p:nvGraphicFramePr>
          <p:cNvPr id="6" name="Table 5">
            <a:extLst>
              <a:ext uri="{FF2B5EF4-FFF2-40B4-BE49-F238E27FC236}">
                <a16:creationId xmlns:a16="http://schemas.microsoft.com/office/drawing/2014/main" id="{1B71019E-3E89-C7C1-A70C-B0B8D18A4DC0}"/>
              </a:ext>
            </a:extLst>
          </p:cNvPr>
          <p:cNvGraphicFramePr>
            <a:graphicFrameLocks noGrp="1"/>
          </p:cNvGraphicFramePr>
          <p:nvPr>
            <p:extLst>
              <p:ext uri="{D42A27DB-BD31-4B8C-83A1-F6EECF244321}">
                <p14:modId xmlns:p14="http://schemas.microsoft.com/office/powerpoint/2010/main" val="1365362078"/>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90335976"/>
                    </a:ext>
                  </a:extLst>
                </a:gridCol>
                <a:gridCol w="441960">
                  <a:extLst>
                    <a:ext uri="{9D8B030D-6E8A-4147-A177-3AD203B41FA5}">
                      <a16:colId xmlns:a16="http://schemas.microsoft.com/office/drawing/2014/main" val="450689889"/>
                    </a:ext>
                  </a:extLst>
                </a:gridCol>
                <a:gridCol w="441960">
                  <a:extLst>
                    <a:ext uri="{9D8B030D-6E8A-4147-A177-3AD203B41FA5}">
                      <a16:colId xmlns:a16="http://schemas.microsoft.com/office/drawing/2014/main" val="3904856881"/>
                    </a:ext>
                  </a:extLst>
                </a:gridCol>
                <a:gridCol w="441960">
                  <a:extLst>
                    <a:ext uri="{9D8B030D-6E8A-4147-A177-3AD203B41FA5}">
                      <a16:colId xmlns:a16="http://schemas.microsoft.com/office/drawing/2014/main" val="1450180780"/>
                    </a:ext>
                  </a:extLst>
                </a:gridCol>
                <a:gridCol w="441960">
                  <a:extLst>
                    <a:ext uri="{9D8B030D-6E8A-4147-A177-3AD203B41FA5}">
                      <a16:colId xmlns:a16="http://schemas.microsoft.com/office/drawing/2014/main" val="2638204810"/>
                    </a:ext>
                  </a:extLst>
                </a:gridCol>
                <a:gridCol w="441960">
                  <a:extLst>
                    <a:ext uri="{9D8B030D-6E8A-4147-A177-3AD203B41FA5}">
                      <a16:colId xmlns:a16="http://schemas.microsoft.com/office/drawing/2014/main" val="1160373965"/>
                    </a:ext>
                  </a:extLst>
                </a:gridCol>
                <a:gridCol w="441960">
                  <a:extLst>
                    <a:ext uri="{9D8B030D-6E8A-4147-A177-3AD203B41FA5}">
                      <a16:colId xmlns:a16="http://schemas.microsoft.com/office/drawing/2014/main" val="3266813505"/>
                    </a:ext>
                  </a:extLst>
                </a:gridCol>
                <a:gridCol w="441960">
                  <a:extLst>
                    <a:ext uri="{9D8B030D-6E8A-4147-A177-3AD203B41FA5}">
                      <a16:colId xmlns:a16="http://schemas.microsoft.com/office/drawing/2014/main" val="3766654917"/>
                    </a:ext>
                  </a:extLst>
                </a:gridCol>
                <a:gridCol w="441960">
                  <a:extLst>
                    <a:ext uri="{9D8B030D-6E8A-4147-A177-3AD203B41FA5}">
                      <a16:colId xmlns:a16="http://schemas.microsoft.com/office/drawing/2014/main" val="4246090566"/>
                    </a:ext>
                  </a:extLst>
                </a:gridCol>
                <a:gridCol w="441960">
                  <a:extLst>
                    <a:ext uri="{9D8B030D-6E8A-4147-A177-3AD203B41FA5}">
                      <a16:colId xmlns:a16="http://schemas.microsoft.com/office/drawing/2014/main" val="83572912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849523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8179989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380996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8641478"/>
                  </a:ext>
                </a:extLst>
              </a:tr>
            </a:tbl>
          </a:graphicData>
        </a:graphic>
      </p:graphicFrame>
      <p:graphicFrame>
        <p:nvGraphicFramePr>
          <p:cNvPr id="7" name="Table 6">
            <a:extLst>
              <a:ext uri="{FF2B5EF4-FFF2-40B4-BE49-F238E27FC236}">
                <a16:creationId xmlns:a16="http://schemas.microsoft.com/office/drawing/2014/main" id="{8AE22FBE-D7C7-1611-4A32-545DB3A8989C}"/>
              </a:ext>
            </a:extLst>
          </p:cNvPr>
          <p:cNvGraphicFramePr>
            <a:graphicFrameLocks noGrp="1"/>
          </p:cNvGraphicFramePr>
          <p:nvPr>
            <p:extLst>
              <p:ext uri="{D42A27DB-BD31-4B8C-83A1-F6EECF244321}">
                <p14:modId xmlns:p14="http://schemas.microsoft.com/office/powerpoint/2010/main" val="3565942294"/>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90335976"/>
                    </a:ext>
                  </a:extLst>
                </a:gridCol>
                <a:gridCol w="441960">
                  <a:extLst>
                    <a:ext uri="{9D8B030D-6E8A-4147-A177-3AD203B41FA5}">
                      <a16:colId xmlns:a16="http://schemas.microsoft.com/office/drawing/2014/main" val="450689889"/>
                    </a:ext>
                  </a:extLst>
                </a:gridCol>
                <a:gridCol w="441960">
                  <a:extLst>
                    <a:ext uri="{9D8B030D-6E8A-4147-A177-3AD203B41FA5}">
                      <a16:colId xmlns:a16="http://schemas.microsoft.com/office/drawing/2014/main" val="3904856881"/>
                    </a:ext>
                  </a:extLst>
                </a:gridCol>
                <a:gridCol w="441960">
                  <a:extLst>
                    <a:ext uri="{9D8B030D-6E8A-4147-A177-3AD203B41FA5}">
                      <a16:colId xmlns:a16="http://schemas.microsoft.com/office/drawing/2014/main" val="1450180780"/>
                    </a:ext>
                  </a:extLst>
                </a:gridCol>
                <a:gridCol w="441960">
                  <a:extLst>
                    <a:ext uri="{9D8B030D-6E8A-4147-A177-3AD203B41FA5}">
                      <a16:colId xmlns:a16="http://schemas.microsoft.com/office/drawing/2014/main" val="2638204810"/>
                    </a:ext>
                  </a:extLst>
                </a:gridCol>
                <a:gridCol w="441960">
                  <a:extLst>
                    <a:ext uri="{9D8B030D-6E8A-4147-A177-3AD203B41FA5}">
                      <a16:colId xmlns:a16="http://schemas.microsoft.com/office/drawing/2014/main" val="1160373965"/>
                    </a:ext>
                  </a:extLst>
                </a:gridCol>
                <a:gridCol w="441960">
                  <a:extLst>
                    <a:ext uri="{9D8B030D-6E8A-4147-A177-3AD203B41FA5}">
                      <a16:colId xmlns:a16="http://schemas.microsoft.com/office/drawing/2014/main" val="3266813505"/>
                    </a:ext>
                  </a:extLst>
                </a:gridCol>
                <a:gridCol w="441960">
                  <a:extLst>
                    <a:ext uri="{9D8B030D-6E8A-4147-A177-3AD203B41FA5}">
                      <a16:colId xmlns:a16="http://schemas.microsoft.com/office/drawing/2014/main" val="3766654917"/>
                    </a:ext>
                  </a:extLst>
                </a:gridCol>
                <a:gridCol w="441960">
                  <a:extLst>
                    <a:ext uri="{9D8B030D-6E8A-4147-A177-3AD203B41FA5}">
                      <a16:colId xmlns:a16="http://schemas.microsoft.com/office/drawing/2014/main" val="4246090566"/>
                    </a:ext>
                  </a:extLst>
                </a:gridCol>
                <a:gridCol w="441960">
                  <a:extLst>
                    <a:ext uri="{9D8B030D-6E8A-4147-A177-3AD203B41FA5}">
                      <a16:colId xmlns:a16="http://schemas.microsoft.com/office/drawing/2014/main" val="83572912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9849523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8179989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3380996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8641478"/>
                  </a:ext>
                </a:extLst>
              </a:tr>
            </a:tbl>
          </a:graphicData>
        </a:graphic>
      </p:graphicFrame>
    </p:spTree>
    <p:extLst>
      <p:ext uri="{BB962C8B-B14F-4D97-AF65-F5344CB8AC3E}">
        <p14:creationId xmlns:p14="http://schemas.microsoft.com/office/powerpoint/2010/main" val="78844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1DF851-74ED-58BA-1B57-846995830B7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3733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CCF2D7-4FFD-91FB-8D6D-D0D6778DB67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42 clasps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6643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447593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Bowl of Clasps”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747C10-F473-298E-B897-0CF8A92C584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clasps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D31C29-85B5-BD3D-1614-7DC42877937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40 </a:t>
            </a:r>
          </a:p>
          <a:p>
            <a:pPr algn="ctr"/>
            <a:r>
              <a:rPr lang="en-US" sz="2000" b="1" dirty="0">
                <a:solidFill>
                  <a:schemeClr val="tx1"/>
                </a:solidFill>
              </a:rPr>
              <a:t>and less than 81.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42, 44, 46,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2 numbers with this clue.</a:t>
            </a:r>
            <a:endParaRPr lang="en-US" sz="1050" b="1" dirty="0">
              <a:solidFill>
                <a:schemeClr val="tx1"/>
              </a:solidFill>
            </a:endParaRPr>
          </a:p>
          <a:p>
            <a:pPr algn="ctr"/>
            <a:endParaRPr lang="en-US" sz="1050" b="1" dirty="0">
              <a:solidFill>
                <a:schemeClr val="tx1"/>
              </a:solidFill>
            </a:endParaRPr>
          </a:p>
          <a:p>
            <a:pPr algn="ctr"/>
            <a:r>
              <a:rPr lang="en-US" sz="2000" b="1" dirty="0">
                <a:solidFill>
                  <a:schemeClr val="tx1"/>
                </a:solidFill>
              </a:rPr>
              <a:t>____ , 45, 46, 47,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does not include </a:t>
            </a:r>
          </a:p>
          <a:p>
            <a:pPr algn="ctr"/>
            <a:r>
              <a:rPr lang="en-US" sz="2000" b="1" dirty="0">
                <a:solidFill>
                  <a:schemeClr val="tx1"/>
                </a:solidFill>
              </a:rPr>
              <a:t>the digit 5 or the digit 7.</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1DF851-74ED-58BA-1B57-846995830B7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CCF2D7-4FFD-91FB-8D6D-D0D6778DB67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42 clasps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5531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Bowl of Clasps”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208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747C10-F473-298E-B897-0CF8A92C584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clasps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2793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9879</TotalTime>
  <Words>2330</Words>
  <Application>Microsoft Office PowerPoint</Application>
  <PresentationFormat>On-screen Show (4:3)</PresentationFormat>
  <Paragraphs>554</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193</cp:revision>
  <dcterms:created xsi:type="dcterms:W3CDTF">2020-11-09T02:38:45Z</dcterms:created>
  <dcterms:modified xsi:type="dcterms:W3CDTF">2024-01-09T03:22:33Z</dcterms:modified>
</cp:coreProperties>
</file>