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2" r:id="rId2"/>
    <p:sldId id="257" r:id="rId3"/>
    <p:sldId id="258" r:id="rId4"/>
    <p:sldId id="259" r:id="rId5"/>
    <p:sldId id="260" r:id="rId6"/>
    <p:sldId id="261" r:id="rId7"/>
    <p:sldId id="1681" r:id="rId8"/>
    <p:sldId id="1660" r:id="rId9"/>
    <p:sldId id="1661" r:id="rId10"/>
    <p:sldId id="1662" r:id="rId11"/>
    <p:sldId id="1663" r:id="rId12"/>
    <p:sldId id="1664" r:id="rId13"/>
    <p:sldId id="1683" r:id="rId14"/>
    <p:sldId id="1666" r:id="rId15"/>
    <p:sldId id="1667" r:id="rId16"/>
    <p:sldId id="1672" r:id="rId17"/>
    <p:sldId id="1669" r:id="rId18"/>
    <p:sldId id="1670"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18687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11450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92E9C-4FD4-66D7-5315-4150F8DE0BC3}"/>
              </a:ext>
            </a:extLst>
          </p:cNvPr>
          <p:cNvPicPr>
            <a:picLocks noChangeAspect="1"/>
          </p:cNvPicPr>
          <p:nvPr/>
        </p:nvPicPr>
        <p:blipFill rotWithShape="1">
          <a:blip r:embed="rId2">
            <a:extLst>
              <a:ext uri="{28A0092B-C50C-407E-A947-70E740481C1C}">
                <a14:useLocalDpi xmlns:a14="http://schemas.microsoft.com/office/drawing/2010/main" val="0"/>
              </a:ext>
            </a:extLst>
          </a:blip>
          <a:srcRect t="4321" r="50000"/>
          <a:stretch/>
        </p:blipFill>
        <p:spPr>
          <a:xfrm>
            <a:off x="304800" y="-1"/>
            <a:ext cx="4114800" cy="59054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70.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 </a:t>
            </a:r>
          </a:p>
          <a:p>
            <a:pPr algn="ctr"/>
            <a:r>
              <a:rPr lang="en-US" sz="2000" b="1" dirty="0">
                <a:solidFill>
                  <a:schemeClr val="tx1"/>
                </a:solidFill>
              </a:rPr>
              <a:t>and less than 70.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52, 54, 56, 58,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37, 39, 41, 43,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BEE53B1-6D7C-63D1-EC5C-32F955011F71}"/>
              </a:ext>
            </a:extLst>
          </p:cNvPr>
          <p:cNvGraphicFramePr>
            <a:graphicFrameLocks noGrp="1"/>
          </p:cNvGraphicFramePr>
          <p:nvPr>
            <p:extLst>
              <p:ext uri="{D42A27DB-BD31-4B8C-83A1-F6EECF244321}">
                <p14:modId xmlns:p14="http://schemas.microsoft.com/office/powerpoint/2010/main" val="3035037739"/>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676336"/>
                  </a:ext>
                </a:extLst>
              </a:tr>
            </a:tbl>
          </a:graphicData>
        </a:graphic>
      </p:graphicFrame>
    </p:spTree>
    <p:extLst>
      <p:ext uri="{BB962C8B-B14F-4D97-AF65-F5344CB8AC3E}">
        <p14:creationId xmlns:p14="http://schemas.microsoft.com/office/powerpoint/2010/main" val="35251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3F652-7C9A-D9D3-137A-F299FBE9BC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64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49B30-3E19-0492-23CD-FF321C9959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596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28819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“Bead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614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22C53-19FF-F0DC-CAB8-B0AD7F22AB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51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92E9C-4FD4-66D7-5315-4150F8DE0BC3}"/>
              </a:ext>
            </a:extLst>
          </p:cNvPr>
          <p:cNvPicPr>
            <a:picLocks noChangeAspect="1"/>
          </p:cNvPicPr>
          <p:nvPr/>
        </p:nvPicPr>
        <p:blipFill rotWithShape="1">
          <a:blip r:embed="rId2">
            <a:extLst>
              <a:ext uri="{28A0092B-C50C-407E-A947-70E740481C1C}">
                <a14:useLocalDpi xmlns:a14="http://schemas.microsoft.com/office/drawing/2010/main" val="0"/>
              </a:ext>
            </a:extLst>
          </a:blip>
          <a:srcRect t="4321" r="50000"/>
          <a:stretch/>
        </p:blipFill>
        <p:spPr>
          <a:xfrm>
            <a:off x="304800" y="-1"/>
            <a:ext cx="4114800" cy="59054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70.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 </a:t>
            </a:r>
          </a:p>
          <a:p>
            <a:pPr algn="ctr"/>
            <a:r>
              <a:rPr lang="en-US" sz="2000" b="1" dirty="0">
                <a:solidFill>
                  <a:schemeClr val="tx1"/>
                </a:solidFill>
              </a:rPr>
              <a:t>and less than 70.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52, 54, 56, 58,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37, 39, 41, 43,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BEE53B1-6D7C-63D1-EC5C-32F955011F71}"/>
              </a:ext>
            </a:extLst>
          </p:cNvPr>
          <p:cNvGraphicFramePr>
            <a:graphicFrameLocks noGrp="1"/>
          </p:cNvGraphicFramePr>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676336"/>
                  </a:ext>
                </a:extLst>
              </a:tr>
            </a:tbl>
          </a:graphicData>
        </a:graphic>
      </p:graphicFrame>
      <p:graphicFrame>
        <p:nvGraphicFramePr>
          <p:cNvPr id="9" name="Table 8">
            <a:extLst>
              <a:ext uri="{FF2B5EF4-FFF2-40B4-BE49-F238E27FC236}">
                <a16:creationId xmlns:a16="http://schemas.microsoft.com/office/drawing/2014/main" id="{5A35C81B-6D9F-03F3-4F55-0D062D9EF3F9}"/>
              </a:ext>
            </a:extLst>
          </p:cNvPr>
          <p:cNvGraphicFramePr>
            <a:graphicFrameLocks noGrp="1"/>
          </p:cNvGraphicFramePr>
          <p:nvPr>
            <p:extLst>
              <p:ext uri="{D42A27DB-BD31-4B8C-83A1-F6EECF244321}">
                <p14:modId xmlns:p14="http://schemas.microsoft.com/office/powerpoint/2010/main" val="1204747114"/>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676336"/>
                  </a:ext>
                </a:extLst>
              </a:tr>
            </a:tbl>
          </a:graphicData>
        </a:graphic>
      </p:graphicFrame>
      <p:graphicFrame>
        <p:nvGraphicFramePr>
          <p:cNvPr id="10" name="Table 9">
            <a:extLst>
              <a:ext uri="{FF2B5EF4-FFF2-40B4-BE49-F238E27FC236}">
                <a16:creationId xmlns:a16="http://schemas.microsoft.com/office/drawing/2014/main" id="{95E55FF3-F3B6-9B6A-2B7A-BDB7EDDD4B7A}"/>
              </a:ext>
            </a:extLst>
          </p:cNvPr>
          <p:cNvGraphicFramePr>
            <a:graphicFrameLocks noGrp="1"/>
          </p:cNvGraphicFramePr>
          <p:nvPr>
            <p:extLst>
              <p:ext uri="{D42A27DB-BD31-4B8C-83A1-F6EECF244321}">
                <p14:modId xmlns:p14="http://schemas.microsoft.com/office/powerpoint/2010/main" val="438584533"/>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44676336"/>
                  </a:ext>
                </a:extLst>
              </a:tr>
            </a:tbl>
          </a:graphicData>
        </a:graphic>
      </p:graphicFrame>
      <p:graphicFrame>
        <p:nvGraphicFramePr>
          <p:cNvPr id="11" name="Table 10">
            <a:extLst>
              <a:ext uri="{FF2B5EF4-FFF2-40B4-BE49-F238E27FC236}">
                <a16:creationId xmlns:a16="http://schemas.microsoft.com/office/drawing/2014/main" id="{2F250E76-4418-160A-4203-C2646EAE4397}"/>
              </a:ext>
            </a:extLst>
          </p:cNvPr>
          <p:cNvGraphicFramePr>
            <a:graphicFrameLocks noGrp="1"/>
          </p:cNvGraphicFramePr>
          <p:nvPr>
            <p:extLst>
              <p:ext uri="{D42A27DB-BD31-4B8C-83A1-F6EECF244321}">
                <p14:modId xmlns:p14="http://schemas.microsoft.com/office/powerpoint/2010/main" val="3042142426"/>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44676336"/>
                  </a:ext>
                </a:extLst>
              </a:tr>
            </a:tbl>
          </a:graphicData>
        </a:graphic>
      </p:graphicFrame>
      <p:graphicFrame>
        <p:nvGraphicFramePr>
          <p:cNvPr id="12" name="Table 11">
            <a:extLst>
              <a:ext uri="{FF2B5EF4-FFF2-40B4-BE49-F238E27FC236}">
                <a16:creationId xmlns:a16="http://schemas.microsoft.com/office/drawing/2014/main" id="{A9DBCB3D-2C59-A6B6-FDA0-2193990A94E9}"/>
              </a:ext>
            </a:extLst>
          </p:cNvPr>
          <p:cNvGraphicFramePr>
            <a:graphicFrameLocks noGrp="1"/>
          </p:cNvGraphicFramePr>
          <p:nvPr>
            <p:extLst>
              <p:ext uri="{D42A27DB-BD31-4B8C-83A1-F6EECF244321}">
                <p14:modId xmlns:p14="http://schemas.microsoft.com/office/powerpoint/2010/main" val="1969428113"/>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44676336"/>
                  </a:ext>
                </a:extLst>
              </a:tr>
            </a:tbl>
          </a:graphicData>
        </a:graphic>
      </p:graphicFrame>
      <p:graphicFrame>
        <p:nvGraphicFramePr>
          <p:cNvPr id="13" name="Table 12">
            <a:extLst>
              <a:ext uri="{FF2B5EF4-FFF2-40B4-BE49-F238E27FC236}">
                <a16:creationId xmlns:a16="http://schemas.microsoft.com/office/drawing/2014/main" id="{8882F7D8-F760-2E93-2F57-F6CB3AC8F688}"/>
              </a:ext>
            </a:extLst>
          </p:cNvPr>
          <p:cNvGraphicFramePr>
            <a:graphicFrameLocks noGrp="1"/>
          </p:cNvGraphicFramePr>
          <p:nvPr>
            <p:extLst>
              <p:ext uri="{D42A27DB-BD31-4B8C-83A1-F6EECF244321}">
                <p14:modId xmlns:p14="http://schemas.microsoft.com/office/powerpoint/2010/main" val="3419058476"/>
              </p:ext>
            </p:extLst>
          </p:nvPr>
        </p:nvGraphicFramePr>
        <p:xfrm>
          <a:off x="1524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41602416"/>
                    </a:ext>
                  </a:extLst>
                </a:gridCol>
                <a:gridCol w="441960">
                  <a:extLst>
                    <a:ext uri="{9D8B030D-6E8A-4147-A177-3AD203B41FA5}">
                      <a16:colId xmlns:a16="http://schemas.microsoft.com/office/drawing/2014/main" val="2546662029"/>
                    </a:ext>
                  </a:extLst>
                </a:gridCol>
                <a:gridCol w="441960">
                  <a:extLst>
                    <a:ext uri="{9D8B030D-6E8A-4147-A177-3AD203B41FA5}">
                      <a16:colId xmlns:a16="http://schemas.microsoft.com/office/drawing/2014/main" val="2054843804"/>
                    </a:ext>
                  </a:extLst>
                </a:gridCol>
                <a:gridCol w="441960">
                  <a:extLst>
                    <a:ext uri="{9D8B030D-6E8A-4147-A177-3AD203B41FA5}">
                      <a16:colId xmlns:a16="http://schemas.microsoft.com/office/drawing/2014/main" val="4258855314"/>
                    </a:ext>
                  </a:extLst>
                </a:gridCol>
                <a:gridCol w="441960">
                  <a:extLst>
                    <a:ext uri="{9D8B030D-6E8A-4147-A177-3AD203B41FA5}">
                      <a16:colId xmlns:a16="http://schemas.microsoft.com/office/drawing/2014/main" val="1443410640"/>
                    </a:ext>
                  </a:extLst>
                </a:gridCol>
                <a:gridCol w="441960">
                  <a:extLst>
                    <a:ext uri="{9D8B030D-6E8A-4147-A177-3AD203B41FA5}">
                      <a16:colId xmlns:a16="http://schemas.microsoft.com/office/drawing/2014/main" val="1564516244"/>
                    </a:ext>
                  </a:extLst>
                </a:gridCol>
                <a:gridCol w="441960">
                  <a:extLst>
                    <a:ext uri="{9D8B030D-6E8A-4147-A177-3AD203B41FA5}">
                      <a16:colId xmlns:a16="http://schemas.microsoft.com/office/drawing/2014/main" val="823574966"/>
                    </a:ext>
                  </a:extLst>
                </a:gridCol>
                <a:gridCol w="441960">
                  <a:extLst>
                    <a:ext uri="{9D8B030D-6E8A-4147-A177-3AD203B41FA5}">
                      <a16:colId xmlns:a16="http://schemas.microsoft.com/office/drawing/2014/main" val="2791432139"/>
                    </a:ext>
                  </a:extLst>
                </a:gridCol>
                <a:gridCol w="441960">
                  <a:extLst>
                    <a:ext uri="{9D8B030D-6E8A-4147-A177-3AD203B41FA5}">
                      <a16:colId xmlns:a16="http://schemas.microsoft.com/office/drawing/2014/main" val="2905468616"/>
                    </a:ext>
                  </a:extLst>
                </a:gridCol>
                <a:gridCol w="441960">
                  <a:extLst>
                    <a:ext uri="{9D8B030D-6E8A-4147-A177-3AD203B41FA5}">
                      <a16:colId xmlns:a16="http://schemas.microsoft.com/office/drawing/2014/main" val="31147762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204492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26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0289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03200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3892680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976664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44676336"/>
                  </a:ext>
                </a:extLst>
              </a:tr>
            </a:tbl>
          </a:graphicData>
        </a:graphic>
      </p:graphicFrame>
    </p:spTree>
    <p:extLst>
      <p:ext uri="{BB962C8B-B14F-4D97-AF65-F5344CB8AC3E}">
        <p14:creationId xmlns:p14="http://schemas.microsoft.com/office/powerpoint/2010/main" val="35657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3F652-7C9A-D9D3-137A-F299FBE9BC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62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49B30-3E19-0492-23CD-FF321C9959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421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16810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“Bead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22C53-19FF-F0DC-CAB8-B0AD7F22AB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92E9C-4FD4-66D7-5315-4150F8DE0B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70.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 </a:t>
            </a:r>
          </a:p>
          <a:p>
            <a:pPr algn="ctr"/>
            <a:r>
              <a:rPr lang="en-US" sz="2000" b="1" dirty="0">
                <a:solidFill>
                  <a:schemeClr val="tx1"/>
                </a:solidFill>
              </a:rPr>
              <a:t>and less than 70.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52, 54, 56, 58,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sz="2000" b="1" dirty="0">
                <a:solidFill>
                  <a:schemeClr val="tx1"/>
                </a:solidFill>
              </a:rPr>
              <a:t>____ , 37, 39, 41, 43,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3F652-7C9A-D9D3-137A-F299FBE9BC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49B30-3E19-0492-23CD-FF321C9959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“Bead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14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22C53-19FF-F0DC-CAB8-B0AD7F22AB7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944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9893</TotalTime>
  <Words>2583</Words>
  <Application>Microsoft Office PowerPoint</Application>
  <PresentationFormat>On-screen Show (4:3)</PresentationFormat>
  <Paragraphs>798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2023-12-11T00:43:13Z</dcterms:modified>
</cp:coreProperties>
</file>