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1" r:id="rId8"/>
    <p:sldId id="1657" r:id="rId9"/>
    <p:sldId id="1658" r:id="rId10"/>
    <p:sldId id="1659" r:id="rId11"/>
    <p:sldId id="1660" r:id="rId12"/>
    <p:sldId id="1661" r:id="rId13"/>
    <p:sldId id="1682" r:id="rId14"/>
    <p:sldId id="1663" r:id="rId15"/>
    <p:sldId id="1664" r:id="rId16"/>
    <p:sldId id="1669" r:id="rId17"/>
    <p:sldId id="1666" r:id="rId18"/>
    <p:sldId id="1667"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0" d="100"/>
          <a:sy n="90" d="100"/>
        </p:scale>
        <p:origin x="1656" y="47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21494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85824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568BD-F833-DC2E-63DE-4CD6CA2D081E}"/>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r="50000"/>
          <a:stretch/>
        </p:blipFill>
        <p:spPr>
          <a:xfrm>
            <a:off x="0" y="0"/>
            <a:ext cx="45720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3 blue rings. </a:t>
            </a:r>
          </a:p>
          <a:p>
            <a:pPr algn="ctr"/>
            <a:r>
              <a:rPr lang="en-US" b="1" dirty="0">
                <a:solidFill>
                  <a:schemeClr val="tx1"/>
                </a:solidFill>
              </a:rPr>
              <a:t>The answer does not include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4 orange rings.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10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1155404-715F-08C2-E947-BAB341698346}"/>
              </a:ext>
            </a:extLst>
          </p:cNvPr>
          <p:cNvGraphicFramePr>
            <a:graphicFrameLocks noGrp="1"/>
          </p:cNvGraphicFramePr>
          <p:nvPr>
            <p:extLst>
              <p:ext uri="{D42A27DB-BD31-4B8C-83A1-F6EECF244321}">
                <p14:modId xmlns:p14="http://schemas.microsoft.com/office/powerpoint/2010/main" val="294739329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3103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34633-F3FB-9A06-DE40-0D04C25F1AB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64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33462-EFE0-9ED8-5545-144C553D4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2275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50296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Look </a:t>
            </a:r>
            <a:r>
              <a:rPr lang="en-US" sz="6000" b="1" u="sng" dirty="0">
                <a:solidFill>
                  <a:srgbClr val="FFFF00"/>
                </a:solidFill>
              </a:rPr>
              <a:t>Very</a:t>
            </a:r>
            <a:r>
              <a:rPr lang="en-US" sz="6000" b="1" dirty="0">
                <a:solidFill>
                  <a:srgbClr val="FFFF00"/>
                </a:solidFill>
              </a:rPr>
              <a:t> Carefully”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260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76EAE-DF20-B82D-DDB8-9AA64C66C3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92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568BD-F833-DC2E-63DE-4CD6CA2D081E}"/>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r="50000"/>
          <a:stretch/>
        </p:blipFill>
        <p:spPr>
          <a:xfrm>
            <a:off x="0" y="0"/>
            <a:ext cx="4572000" cy="6172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3 blue rings. </a:t>
            </a:r>
          </a:p>
          <a:p>
            <a:pPr algn="ctr"/>
            <a:r>
              <a:rPr lang="en-US" b="1" dirty="0">
                <a:solidFill>
                  <a:schemeClr val="tx1"/>
                </a:solidFill>
              </a:rPr>
              <a:t>The answer does not include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4 orange rings.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10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1155404-715F-08C2-E947-BAB341698346}"/>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1DB1D048-690B-9277-2C68-85B788197651}"/>
              </a:ext>
            </a:extLst>
          </p:cNvPr>
          <p:cNvGraphicFramePr>
            <a:graphicFrameLocks noGrp="1"/>
          </p:cNvGraphicFramePr>
          <p:nvPr>
            <p:extLst>
              <p:ext uri="{D42A27DB-BD31-4B8C-83A1-F6EECF244321}">
                <p14:modId xmlns:p14="http://schemas.microsoft.com/office/powerpoint/2010/main" val="181063944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40F436DD-7C7C-8751-3537-A1202014CCC8}"/>
              </a:ext>
            </a:extLst>
          </p:cNvPr>
          <p:cNvGraphicFramePr>
            <a:graphicFrameLocks noGrp="1"/>
          </p:cNvGraphicFramePr>
          <p:nvPr>
            <p:extLst>
              <p:ext uri="{D42A27DB-BD31-4B8C-83A1-F6EECF244321}">
                <p14:modId xmlns:p14="http://schemas.microsoft.com/office/powerpoint/2010/main" val="1149897349"/>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DA08FD3E-E80B-37E8-697C-C4242899FD54}"/>
              </a:ext>
            </a:extLst>
          </p:cNvPr>
          <p:cNvGraphicFramePr>
            <a:graphicFrameLocks noGrp="1"/>
          </p:cNvGraphicFramePr>
          <p:nvPr>
            <p:extLst>
              <p:ext uri="{D42A27DB-BD31-4B8C-83A1-F6EECF244321}">
                <p14:modId xmlns:p14="http://schemas.microsoft.com/office/powerpoint/2010/main" val="79024628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9" name="Table 8">
            <a:extLst>
              <a:ext uri="{FF2B5EF4-FFF2-40B4-BE49-F238E27FC236}">
                <a16:creationId xmlns:a16="http://schemas.microsoft.com/office/drawing/2014/main" id="{9068CDAF-CE56-0CE0-A662-852540C8BC31}"/>
              </a:ext>
            </a:extLst>
          </p:cNvPr>
          <p:cNvGraphicFramePr>
            <a:graphicFrameLocks noGrp="1"/>
          </p:cNvGraphicFramePr>
          <p:nvPr>
            <p:extLst>
              <p:ext uri="{D42A27DB-BD31-4B8C-83A1-F6EECF244321}">
                <p14:modId xmlns:p14="http://schemas.microsoft.com/office/powerpoint/2010/main" val="366100024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10" name="Table 9">
            <a:extLst>
              <a:ext uri="{FF2B5EF4-FFF2-40B4-BE49-F238E27FC236}">
                <a16:creationId xmlns:a16="http://schemas.microsoft.com/office/drawing/2014/main" id="{E1154B35-132C-1700-BB31-6D40C614508F}"/>
              </a:ext>
            </a:extLst>
          </p:cNvPr>
          <p:cNvGraphicFramePr>
            <a:graphicFrameLocks noGrp="1"/>
          </p:cNvGraphicFramePr>
          <p:nvPr>
            <p:extLst>
              <p:ext uri="{D42A27DB-BD31-4B8C-83A1-F6EECF244321}">
                <p14:modId xmlns:p14="http://schemas.microsoft.com/office/powerpoint/2010/main" val="217630189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24086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34633-F3FB-9A06-DE40-0D04C25F1AB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408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33462-EFE0-9ED8-5545-144C553D4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87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59054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Look </a:t>
            </a:r>
            <a:r>
              <a:rPr lang="en-US" sz="6000" b="1" u="sng" dirty="0">
                <a:solidFill>
                  <a:srgbClr val="FFFF00"/>
                </a:solidFill>
              </a:rPr>
              <a:t>Very</a:t>
            </a:r>
            <a:r>
              <a:rPr lang="en-US" sz="6000" b="1" dirty="0">
                <a:solidFill>
                  <a:srgbClr val="FFFF00"/>
                </a:solidFill>
              </a:rPr>
              <a:t> Carefully”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76EAE-DF20-B82D-DDB8-9AA64C66C3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568BD-F833-DC2E-63DE-4CD6CA2D08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3 blue rings. </a:t>
            </a:r>
          </a:p>
          <a:p>
            <a:pPr algn="ctr"/>
            <a:r>
              <a:rPr lang="en-US" b="1" dirty="0">
                <a:solidFill>
                  <a:schemeClr val="tx1"/>
                </a:solidFill>
              </a:rPr>
              <a:t>The answer does not include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If you look </a:t>
            </a:r>
            <a:r>
              <a:rPr lang="en-US" b="1" u="sng" dirty="0">
                <a:solidFill>
                  <a:schemeClr val="tx1"/>
                </a:solidFill>
              </a:rPr>
              <a:t>very</a:t>
            </a:r>
            <a:r>
              <a:rPr lang="en-US" b="1" dirty="0">
                <a:solidFill>
                  <a:schemeClr val="tx1"/>
                </a:solidFill>
              </a:rPr>
              <a:t> carefully, </a:t>
            </a:r>
          </a:p>
          <a:p>
            <a:pPr algn="ctr"/>
            <a:r>
              <a:rPr lang="en-US" b="1" dirty="0">
                <a:solidFill>
                  <a:schemeClr val="tx1"/>
                </a:solidFill>
              </a:rPr>
              <a:t>you might see 4 orange rings.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greater than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10 and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34633-F3FB-9A06-DE40-0D04C25F1AB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33462-EFE0-9ED8-5545-144C553D45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“If You Look </a:t>
            </a:r>
            <a:r>
              <a:rPr lang="en-US" sz="6000" b="1" u="sng" dirty="0">
                <a:solidFill>
                  <a:srgbClr val="FFFF00"/>
                </a:solidFill>
              </a:rPr>
              <a:t>Very</a:t>
            </a:r>
            <a:r>
              <a:rPr lang="en-US" sz="6000" b="1" dirty="0">
                <a:solidFill>
                  <a:srgbClr val="FFFF00"/>
                </a:solidFill>
              </a:rPr>
              <a:t> Carefully”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110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76EAE-DF20-B82D-DDB8-9AA64C66C3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703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9856</TotalTime>
  <Words>2463</Words>
  <Application>Microsoft Office PowerPoint</Application>
  <PresentationFormat>On-screen Show (4:3)</PresentationFormat>
  <Paragraphs>658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189</cp:revision>
  <dcterms:created xsi:type="dcterms:W3CDTF">2020-11-09T02:38:45Z</dcterms:created>
  <dcterms:modified xsi:type="dcterms:W3CDTF">2023-12-05T04:20:10Z</dcterms:modified>
</cp:coreProperties>
</file>