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9" r:id="rId2"/>
    <p:sldId id="257" r:id="rId3"/>
    <p:sldId id="258" r:id="rId4"/>
    <p:sldId id="259" r:id="rId5"/>
    <p:sldId id="260" r:id="rId6"/>
    <p:sldId id="261" r:id="rId7"/>
    <p:sldId id="1683" r:id="rId8"/>
    <p:sldId id="1659" r:id="rId9"/>
    <p:sldId id="1660" r:id="rId10"/>
    <p:sldId id="1661" r:id="rId11"/>
    <p:sldId id="1662" r:id="rId12"/>
    <p:sldId id="1663" r:id="rId13"/>
    <p:sldId id="1684" r:id="rId14"/>
    <p:sldId id="1665" r:id="rId15"/>
    <p:sldId id="1666" r:id="rId16"/>
    <p:sldId id="1671" r:id="rId17"/>
    <p:sldId id="1668" r:id="rId18"/>
    <p:sldId id="1669" r:id="rId19"/>
    <p:sldId id="168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249908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56280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427109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159290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BA402C-6B32-FEEF-0B4F-9DFFCC373117}"/>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788147" y="0"/>
            <a:ext cx="3111500" cy="56007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What number is on the red fish? Count by that number from 2 to 60.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digit on the red fish </a:t>
            </a:r>
          </a:p>
          <a:p>
            <a:pPr algn="ctr"/>
            <a:r>
              <a:rPr lang="en-US" b="1" dirty="0">
                <a:solidFill>
                  <a:schemeClr val="tx1"/>
                </a:solidFill>
              </a:rPr>
              <a:t>is not in the answer.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5 or the digit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greater than 20 </a:t>
            </a:r>
          </a:p>
          <a:p>
            <a:pPr algn="ctr"/>
            <a:r>
              <a:rPr lang="en-US" b="1" dirty="0">
                <a:solidFill>
                  <a:schemeClr val="tx1"/>
                </a:solidFill>
              </a:rPr>
              <a:t>and it has 2 different digits.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10. Eliminate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E82A7916-BED9-C508-AAE8-67B1DA171130}"/>
              </a:ext>
            </a:extLst>
          </p:cNvPr>
          <p:cNvSpPr/>
          <p:nvPr/>
        </p:nvSpPr>
        <p:spPr>
          <a:xfrm>
            <a:off x="2209800" y="152399"/>
            <a:ext cx="2667000" cy="7620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fish are there?  That includes the ones in the vase AND the one outside the vase.</a:t>
            </a:r>
          </a:p>
        </p:txBody>
      </p:sp>
      <p:graphicFrame>
        <p:nvGraphicFramePr>
          <p:cNvPr id="2" name="Table 1">
            <a:extLst>
              <a:ext uri="{FF2B5EF4-FFF2-40B4-BE49-F238E27FC236}">
                <a16:creationId xmlns:a16="http://schemas.microsoft.com/office/drawing/2014/main" id="{DF07FB36-FA35-0DC0-E75A-C9A291FC50F4}"/>
              </a:ext>
            </a:extLst>
          </p:cNvPr>
          <p:cNvGraphicFramePr>
            <a:graphicFrameLocks noGrp="1"/>
          </p:cNvGraphicFramePr>
          <p:nvPr>
            <p:extLst>
              <p:ext uri="{D42A27DB-BD31-4B8C-83A1-F6EECF244321}">
                <p14:modId xmlns:p14="http://schemas.microsoft.com/office/powerpoint/2010/main" val="138804603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2314879"/>
                    </a:ext>
                  </a:extLst>
                </a:gridCol>
                <a:gridCol w="441960">
                  <a:extLst>
                    <a:ext uri="{9D8B030D-6E8A-4147-A177-3AD203B41FA5}">
                      <a16:colId xmlns:a16="http://schemas.microsoft.com/office/drawing/2014/main" val="2565928012"/>
                    </a:ext>
                  </a:extLst>
                </a:gridCol>
                <a:gridCol w="441960">
                  <a:extLst>
                    <a:ext uri="{9D8B030D-6E8A-4147-A177-3AD203B41FA5}">
                      <a16:colId xmlns:a16="http://schemas.microsoft.com/office/drawing/2014/main" val="2467018409"/>
                    </a:ext>
                  </a:extLst>
                </a:gridCol>
                <a:gridCol w="441960">
                  <a:extLst>
                    <a:ext uri="{9D8B030D-6E8A-4147-A177-3AD203B41FA5}">
                      <a16:colId xmlns:a16="http://schemas.microsoft.com/office/drawing/2014/main" val="2271126287"/>
                    </a:ext>
                  </a:extLst>
                </a:gridCol>
                <a:gridCol w="441960">
                  <a:extLst>
                    <a:ext uri="{9D8B030D-6E8A-4147-A177-3AD203B41FA5}">
                      <a16:colId xmlns:a16="http://schemas.microsoft.com/office/drawing/2014/main" val="3470552912"/>
                    </a:ext>
                  </a:extLst>
                </a:gridCol>
                <a:gridCol w="441960">
                  <a:extLst>
                    <a:ext uri="{9D8B030D-6E8A-4147-A177-3AD203B41FA5}">
                      <a16:colId xmlns:a16="http://schemas.microsoft.com/office/drawing/2014/main" val="648905247"/>
                    </a:ext>
                  </a:extLst>
                </a:gridCol>
                <a:gridCol w="441960">
                  <a:extLst>
                    <a:ext uri="{9D8B030D-6E8A-4147-A177-3AD203B41FA5}">
                      <a16:colId xmlns:a16="http://schemas.microsoft.com/office/drawing/2014/main" val="1970927520"/>
                    </a:ext>
                  </a:extLst>
                </a:gridCol>
                <a:gridCol w="441960">
                  <a:extLst>
                    <a:ext uri="{9D8B030D-6E8A-4147-A177-3AD203B41FA5}">
                      <a16:colId xmlns:a16="http://schemas.microsoft.com/office/drawing/2014/main" val="5844088"/>
                    </a:ext>
                  </a:extLst>
                </a:gridCol>
                <a:gridCol w="441960">
                  <a:extLst>
                    <a:ext uri="{9D8B030D-6E8A-4147-A177-3AD203B41FA5}">
                      <a16:colId xmlns:a16="http://schemas.microsoft.com/office/drawing/2014/main" val="486694172"/>
                    </a:ext>
                  </a:extLst>
                </a:gridCol>
                <a:gridCol w="441960">
                  <a:extLst>
                    <a:ext uri="{9D8B030D-6E8A-4147-A177-3AD203B41FA5}">
                      <a16:colId xmlns:a16="http://schemas.microsoft.com/office/drawing/2014/main" val="352175587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12463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723472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49353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317800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97478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030203"/>
                  </a:ext>
                </a:extLst>
              </a:tr>
            </a:tbl>
          </a:graphicData>
        </a:graphic>
      </p:graphicFrame>
    </p:spTree>
    <p:extLst>
      <p:ext uri="{BB962C8B-B14F-4D97-AF65-F5344CB8AC3E}">
        <p14:creationId xmlns:p14="http://schemas.microsoft.com/office/powerpoint/2010/main" val="306615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0461CB-F70A-81FA-B54B-C0C650DD80E6}"/>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4047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9B7BC-4D82-8FB9-D3A9-E12F5B85C07A}"/>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34 fish</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9243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446523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 Caught a Three!”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652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fish are there?  That includes the ones in the vase AND the one outside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pic>
        <p:nvPicPr>
          <p:cNvPr id="3" name="Picture 2">
            <a:extLst>
              <a:ext uri="{FF2B5EF4-FFF2-40B4-BE49-F238E27FC236}">
                <a16:creationId xmlns:a16="http://schemas.microsoft.com/office/drawing/2014/main" id="{77FC780E-BA89-4315-4D15-8901D6E6B16B}"/>
              </a:ext>
            </a:extLst>
          </p:cNvPr>
          <p:cNvPicPr>
            <a:picLocks noChangeAspect="1"/>
          </p:cNvPicPr>
          <p:nvPr/>
        </p:nvPicPr>
        <p:blipFill rotWithShape="1">
          <a:blip r:embed="rId3">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Tree>
    <p:extLst>
      <p:ext uri="{BB962C8B-B14F-4D97-AF65-F5344CB8AC3E}">
        <p14:creationId xmlns:p14="http://schemas.microsoft.com/office/powerpoint/2010/main" val="346916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BA402C-6B32-FEEF-0B4F-9DFFCC373117}"/>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788147" y="0"/>
            <a:ext cx="3111500" cy="56007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What number is on the red fish? Count by that number from 2 to 60.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digit on the red fish </a:t>
            </a:r>
          </a:p>
          <a:p>
            <a:pPr algn="ctr"/>
            <a:r>
              <a:rPr lang="en-US" b="1" dirty="0">
                <a:solidFill>
                  <a:schemeClr val="tx1"/>
                </a:solidFill>
              </a:rPr>
              <a:t>is not in the answer.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5 or the digit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greater than 20 </a:t>
            </a:r>
          </a:p>
          <a:p>
            <a:pPr algn="ctr"/>
            <a:r>
              <a:rPr lang="en-US" b="1" dirty="0">
                <a:solidFill>
                  <a:schemeClr val="tx1"/>
                </a:solidFill>
              </a:rPr>
              <a:t>and it has 2 different digits.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10.  Eliminate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E82A7916-BED9-C508-AAE8-67B1DA171130}"/>
              </a:ext>
            </a:extLst>
          </p:cNvPr>
          <p:cNvSpPr/>
          <p:nvPr/>
        </p:nvSpPr>
        <p:spPr>
          <a:xfrm>
            <a:off x="2209800" y="152399"/>
            <a:ext cx="2667000" cy="7620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fish are there?  That includes the ones in the vase AND the one outside the vase.</a:t>
            </a:r>
          </a:p>
        </p:txBody>
      </p:sp>
      <p:graphicFrame>
        <p:nvGraphicFramePr>
          <p:cNvPr id="2" name="Table 1">
            <a:extLst>
              <a:ext uri="{FF2B5EF4-FFF2-40B4-BE49-F238E27FC236}">
                <a16:creationId xmlns:a16="http://schemas.microsoft.com/office/drawing/2014/main" id="{DF07FB36-FA35-0DC0-E75A-C9A291FC50F4}"/>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2314879"/>
                    </a:ext>
                  </a:extLst>
                </a:gridCol>
                <a:gridCol w="441960">
                  <a:extLst>
                    <a:ext uri="{9D8B030D-6E8A-4147-A177-3AD203B41FA5}">
                      <a16:colId xmlns:a16="http://schemas.microsoft.com/office/drawing/2014/main" val="2565928012"/>
                    </a:ext>
                  </a:extLst>
                </a:gridCol>
                <a:gridCol w="441960">
                  <a:extLst>
                    <a:ext uri="{9D8B030D-6E8A-4147-A177-3AD203B41FA5}">
                      <a16:colId xmlns:a16="http://schemas.microsoft.com/office/drawing/2014/main" val="2467018409"/>
                    </a:ext>
                  </a:extLst>
                </a:gridCol>
                <a:gridCol w="441960">
                  <a:extLst>
                    <a:ext uri="{9D8B030D-6E8A-4147-A177-3AD203B41FA5}">
                      <a16:colId xmlns:a16="http://schemas.microsoft.com/office/drawing/2014/main" val="2271126287"/>
                    </a:ext>
                  </a:extLst>
                </a:gridCol>
                <a:gridCol w="441960">
                  <a:extLst>
                    <a:ext uri="{9D8B030D-6E8A-4147-A177-3AD203B41FA5}">
                      <a16:colId xmlns:a16="http://schemas.microsoft.com/office/drawing/2014/main" val="3470552912"/>
                    </a:ext>
                  </a:extLst>
                </a:gridCol>
                <a:gridCol w="441960">
                  <a:extLst>
                    <a:ext uri="{9D8B030D-6E8A-4147-A177-3AD203B41FA5}">
                      <a16:colId xmlns:a16="http://schemas.microsoft.com/office/drawing/2014/main" val="648905247"/>
                    </a:ext>
                  </a:extLst>
                </a:gridCol>
                <a:gridCol w="441960">
                  <a:extLst>
                    <a:ext uri="{9D8B030D-6E8A-4147-A177-3AD203B41FA5}">
                      <a16:colId xmlns:a16="http://schemas.microsoft.com/office/drawing/2014/main" val="1970927520"/>
                    </a:ext>
                  </a:extLst>
                </a:gridCol>
                <a:gridCol w="441960">
                  <a:extLst>
                    <a:ext uri="{9D8B030D-6E8A-4147-A177-3AD203B41FA5}">
                      <a16:colId xmlns:a16="http://schemas.microsoft.com/office/drawing/2014/main" val="5844088"/>
                    </a:ext>
                  </a:extLst>
                </a:gridCol>
                <a:gridCol w="441960">
                  <a:extLst>
                    <a:ext uri="{9D8B030D-6E8A-4147-A177-3AD203B41FA5}">
                      <a16:colId xmlns:a16="http://schemas.microsoft.com/office/drawing/2014/main" val="486694172"/>
                    </a:ext>
                  </a:extLst>
                </a:gridCol>
                <a:gridCol w="441960">
                  <a:extLst>
                    <a:ext uri="{9D8B030D-6E8A-4147-A177-3AD203B41FA5}">
                      <a16:colId xmlns:a16="http://schemas.microsoft.com/office/drawing/2014/main" val="352175587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12463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723472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49353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317800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97478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030203"/>
                  </a:ext>
                </a:extLst>
              </a:tr>
            </a:tbl>
          </a:graphicData>
        </a:graphic>
      </p:graphicFrame>
      <p:graphicFrame>
        <p:nvGraphicFramePr>
          <p:cNvPr id="5" name="Table 4">
            <a:extLst>
              <a:ext uri="{FF2B5EF4-FFF2-40B4-BE49-F238E27FC236}">
                <a16:creationId xmlns:a16="http://schemas.microsoft.com/office/drawing/2014/main" id="{BBFBCAA1-96C6-04E6-298F-5B43A1BFE569}"/>
              </a:ext>
            </a:extLst>
          </p:cNvPr>
          <p:cNvGraphicFramePr>
            <a:graphicFrameLocks noGrp="1"/>
          </p:cNvGraphicFramePr>
          <p:nvPr>
            <p:extLst>
              <p:ext uri="{D42A27DB-BD31-4B8C-83A1-F6EECF244321}">
                <p14:modId xmlns:p14="http://schemas.microsoft.com/office/powerpoint/2010/main" val="2416720756"/>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2314879"/>
                    </a:ext>
                  </a:extLst>
                </a:gridCol>
                <a:gridCol w="441960">
                  <a:extLst>
                    <a:ext uri="{9D8B030D-6E8A-4147-A177-3AD203B41FA5}">
                      <a16:colId xmlns:a16="http://schemas.microsoft.com/office/drawing/2014/main" val="2565928012"/>
                    </a:ext>
                  </a:extLst>
                </a:gridCol>
                <a:gridCol w="441960">
                  <a:extLst>
                    <a:ext uri="{9D8B030D-6E8A-4147-A177-3AD203B41FA5}">
                      <a16:colId xmlns:a16="http://schemas.microsoft.com/office/drawing/2014/main" val="2467018409"/>
                    </a:ext>
                  </a:extLst>
                </a:gridCol>
                <a:gridCol w="441960">
                  <a:extLst>
                    <a:ext uri="{9D8B030D-6E8A-4147-A177-3AD203B41FA5}">
                      <a16:colId xmlns:a16="http://schemas.microsoft.com/office/drawing/2014/main" val="2271126287"/>
                    </a:ext>
                  </a:extLst>
                </a:gridCol>
                <a:gridCol w="441960">
                  <a:extLst>
                    <a:ext uri="{9D8B030D-6E8A-4147-A177-3AD203B41FA5}">
                      <a16:colId xmlns:a16="http://schemas.microsoft.com/office/drawing/2014/main" val="3470552912"/>
                    </a:ext>
                  </a:extLst>
                </a:gridCol>
                <a:gridCol w="441960">
                  <a:extLst>
                    <a:ext uri="{9D8B030D-6E8A-4147-A177-3AD203B41FA5}">
                      <a16:colId xmlns:a16="http://schemas.microsoft.com/office/drawing/2014/main" val="648905247"/>
                    </a:ext>
                  </a:extLst>
                </a:gridCol>
                <a:gridCol w="441960">
                  <a:extLst>
                    <a:ext uri="{9D8B030D-6E8A-4147-A177-3AD203B41FA5}">
                      <a16:colId xmlns:a16="http://schemas.microsoft.com/office/drawing/2014/main" val="1970927520"/>
                    </a:ext>
                  </a:extLst>
                </a:gridCol>
                <a:gridCol w="441960">
                  <a:extLst>
                    <a:ext uri="{9D8B030D-6E8A-4147-A177-3AD203B41FA5}">
                      <a16:colId xmlns:a16="http://schemas.microsoft.com/office/drawing/2014/main" val="5844088"/>
                    </a:ext>
                  </a:extLst>
                </a:gridCol>
                <a:gridCol w="441960">
                  <a:extLst>
                    <a:ext uri="{9D8B030D-6E8A-4147-A177-3AD203B41FA5}">
                      <a16:colId xmlns:a16="http://schemas.microsoft.com/office/drawing/2014/main" val="486694172"/>
                    </a:ext>
                  </a:extLst>
                </a:gridCol>
                <a:gridCol w="441960">
                  <a:extLst>
                    <a:ext uri="{9D8B030D-6E8A-4147-A177-3AD203B41FA5}">
                      <a16:colId xmlns:a16="http://schemas.microsoft.com/office/drawing/2014/main" val="352175587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12463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723472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49353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317800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97478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030203"/>
                  </a:ext>
                </a:extLst>
              </a:tr>
            </a:tbl>
          </a:graphicData>
        </a:graphic>
      </p:graphicFrame>
      <p:graphicFrame>
        <p:nvGraphicFramePr>
          <p:cNvPr id="6" name="Table 5">
            <a:extLst>
              <a:ext uri="{FF2B5EF4-FFF2-40B4-BE49-F238E27FC236}">
                <a16:creationId xmlns:a16="http://schemas.microsoft.com/office/drawing/2014/main" id="{97029C31-E99E-436D-A067-AB91DBA75885}"/>
              </a:ext>
            </a:extLst>
          </p:cNvPr>
          <p:cNvGraphicFramePr>
            <a:graphicFrameLocks noGrp="1"/>
          </p:cNvGraphicFramePr>
          <p:nvPr>
            <p:extLst>
              <p:ext uri="{D42A27DB-BD31-4B8C-83A1-F6EECF244321}">
                <p14:modId xmlns:p14="http://schemas.microsoft.com/office/powerpoint/2010/main" val="3044193533"/>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2314879"/>
                    </a:ext>
                  </a:extLst>
                </a:gridCol>
                <a:gridCol w="441960">
                  <a:extLst>
                    <a:ext uri="{9D8B030D-6E8A-4147-A177-3AD203B41FA5}">
                      <a16:colId xmlns:a16="http://schemas.microsoft.com/office/drawing/2014/main" val="2565928012"/>
                    </a:ext>
                  </a:extLst>
                </a:gridCol>
                <a:gridCol w="441960">
                  <a:extLst>
                    <a:ext uri="{9D8B030D-6E8A-4147-A177-3AD203B41FA5}">
                      <a16:colId xmlns:a16="http://schemas.microsoft.com/office/drawing/2014/main" val="2467018409"/>
                    </a:ext>
                  </a:extLst>
                </a:gridCol>
                <a:gridCol w="441960">
                  <a:extLst>
                    <a:ext uri="{9D8B030D-6E8A-4147-A177-3AD203B41FA5}">
                      <a16:colId xmlns:a16="http://schemas.microsoft.com/office/drawing/2014/main" val="2271126287"/>
                    </a:ext>
                  </a:extLst>
                </a:gridCol>
                <a:gridCol w="441960">
                  <a:extLst>
                    <a:ext uri="{9D8B030D-6E8A-4147-A177-3AD203B41FA5}">
                      <a16:colId xmlns:a16="http://schemas.microsoft.com/office/drawing/2014/main" val="3470552912"/>
                    </a:ext>
                  </a:extLst>
                </a:gridCol>
                <a:gridCol w="441960">
                  <a:extLst>
                    <a:ext uri="{9D8B030D-6E8A-4147-A177-3AD203B41FA5}">
                      <a16:colId xmlns:a16="http://schemas.microsoft.com/office/drawing/2014/main" val="648905247"/>
                    </a:ext>
                  </a:extLst>
                </a:gridCol>
                <a:gridCol w="441960">
                  <a:extLst>
                    <a:ext uri="{9D8B030D-6E8A-4147-A177-3AD203B41FA5}">
                      <a16:colId xmlns:a16="http://schemas.microsoft.com/office/drawing/2014/main" val="1970927520"/>
                    </a:ext>
                  </a:extLst>
                </a:gridCol>
                <a:gridCol w="441960">
                  <a:extLst>
                    <a:ext uri="{9D8B030D-6E8A-4147-A177-3AD203B41FA5}">
                      <a16:colId xmlns:a16="http://schemas.microsoft.com/office/drawing/2014/main" val="5844088"/>
                    </a:ext>
                  </a:extLst>
                </a:gridCol>
                <a:gridCol w="441960">
                  <a:extLst>
                    <a:ext uri="{9D8B030D-6E8A-4147-A177-3AD203B41FA5}">
                      <a16:colId xmlns:a16="http://schemas.microsoft.com/office/drawing/2014/main" val="486694172"/>
                    </a:ext>
                  </a:extLst>
                </a:gridCol>
                <a:gridCol w="441960">
                  <a:extLst>
                    <a:ext uri="{9D8B030D-6E8A-4147-A177-3AD203B41FA5}">
                      <a16:colId xmlns:a16="http://schemas.microsoft.com/office/drawing/2014/main" val="352175587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12463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9723472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49353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317800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97478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030203"/>
                  </a:ext>
                </a:extLst>
              </a:tr>
            </a:tbl>
          </a:graphicData>
        </a:graphic>
      </p:graphicFrame>
      <p:graphicFrame>
        <p:nvGraphicFramePr>
          <p:cNvPr id="8" name="Table 7">
            <a:extLst>
              <a:ext uri="{FF2B5EF4-FFF2-40B4-BE49-F238E27FC236}">
                <a16:creationId xmlns:a16="http://schemas.microsoft.com/office/drawing/2014/main" id="{1D719B7A-E5AD-9E2D-27AE-D71CDCC2D635}"/>
              </a:ext>
            </a:extLst>
          </p:cNvPr>
          <p:cNvGraphicFramePr>
            <a:graphicFrameLocks noGrp="1"/>
          </p:cNvGraphicFramePr>
          <p:nvPr>
            <p:extLst>
              <p:ext uri="{D42A27DB-BD31-4B8C-83A1-F6EECF244321}">
                <p14:modId xmlns:p14="http://schemas.microsoft.com/office/powerpoint/2010/main" val="1272268151"/>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2314879"/>
                    </a:ext>
                  </a:extLst>
                </a:gridCol>
                <a:gridCol w="441960">
                  <a:extLst>
                    <a:ext uri="{9D8B030D-6E8A-4147-A177-3AD203B41FA5}">
                      <a16:colId xmlns:a16="http://schemas.microsoft.com/office/drawing/2014/main" val="2565928012"/>
                    </a:ext>
                  </a:extLst>
                </a:gridCol>
                <a:gridCol w="441960">
                  <a:extLst>
                    <a:ext uri="{9D8B030D-6E8A-4147-A177-3AD203B41FA5}">
                      <a16:colId xmlns:a16="http://schemas.microsoft.com/office/drawing/2014/main" val="2467018409"/>
                    </a:ext>
                  </a:extLst>
                </a:gridCol>
                <a:gridCol w="441960">
                  <a:extLst>
                    <a:ext uri="{9D8B030D-6E8A-4147-A177-3AD203B41FA5}">
                      <a16:colId xmlns:a16="http://schemas.microsoft.com/office/drawing/2014/main" val="2271126287"/>
                    </a:ext>
                  </a:extLst>
                </a:gridCol>
                <a:gridCol w="441960">
                  <a:extLst>
                    <a:ext uri="{9D8B030D-6E8A-4147-A177-3AD203B41FA5}">
                      <a16:colId xmlns:a16="http://schemas.microsoft.com/office/drawing/2014/main" val="3470552912"/>
                    </a:ext>
                  </a:extLst>
                </a:gridCol>
                <a:gridCol w="441960">
                  <a:extLst>
                    <a:ext uri="{9D8B030D-6E8A-4147-A177-3AD203B41FA5}">
                      <a16:colId xmlns:a16="http://schemas.microsoft.com/office/drawing/2014/main" val="648905247"/>
                    </a:ext>
                  </a:extLst>
                </a:gridCol>
                <a:gridCol w="441960">
                  <a:extLst>
                    <a:ext uri="{9D8B030D-6E8A-4147-A177-3AD203B41FA5}">
                      <a16:colId xmlns:a16="http://schemas.microsoft.com/office/drawing/2014/main" val="1970927520"/>
                    </a:ext>
                  </a:extLst>
                </a:gridCol>
                <a:gridCol w="441960">
                  <a:extLst>
                    <a:ext uri="{9D8B030D-6E8A-4147-A177-3AD203B41FA5}">
                      <a16:colId xmlns:a16="http://schemas.microsoft.com/office/drawing/2014/main" val="5844088"/>
                    </a:ext>
                  </a:extLst>
                </a:gridCol>
                <a:gridCol w="441960">
                  <a:extLst>
                    <a:ext uri="{9D8B030D-6E8A-4147-A177-3AD203B41FA5}">
                      <a16:colId xmlns:a16="http://schemas.microsoft.com/office/drawing/2014/main" val="486694172"/>
                    </a:ext>
                  </a:extLst>
                </a:gridCol>
                <a:gridCol w="441960">
                  <a:extLst>
                    <a:ext uri="{9D8B030D-6E8A-4147-A177-3AD203B41FA5}">
                      <a16:colId xmlns:a16="http://schemas.microsoft.com/office/drawing/2014/main" val="352175587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12463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9723472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49353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317800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997478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030203"/>
                  </a:ext>
                </a:extLst>
              </a:tr>
            </a:tbl>
          </a:graphicData>
        </a:graphic>
      </p:graphicFrame>
      <p:graphicFrame>
        <p:nvGraphicFramePr>
          <p:cNvPr id="9" name="Table 8">
            <a:extLst>
              <a:ext uri="{FF2B5EF4-FFF2-40B4-BE49-F238E27FC236}">
                <a16:creationId xmlns:a16="http://schemas.microsoft.com/office/drawing/2014/main" id="{53B50C8D-DE97-8A49-61D4-4BEEAD0DF44E}"/>
              </a:ext>
            </a:extLst>
          </p:cNvPr>
          <p:cNvGraphicFramePr>
            <a:graphicFrameLocks noGrp="1"/>
          </p:cNvGraphicFramePr>
          <p:nvPr>
            <p:extLst>
              <p:ext uri="{D42A27DB-BD31-4B8C-83A1-F6EECF244321}">
                <p14:modId xmlns:p14="http://schemas.microsoft.com/office/powerpoint/2010/main" val="1082685878"/>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2314879"/>
                    </a:ext>
                  </a:extLst>
                </a:gridCol>
                <a:gridCol w="441960">
                  <a:extLst>
                    <a:ext uri="{9D8B030D-6E8A-4147-A177-3AD203B41FA5}">
                      <a16:colId xmlns:a16="http://schemas.microsoft.com/office/drawing/2014/main" val="2565928012"/>
                    </a:ext>
                  </a:extLst>
                </a:gridCol>
                <a:gridCol w="441960">
                  <a:extLst>
                    <a:ext uri="{9D8B030D-6E8A-4147-A177-3AD203B41FA5}">
                      <a16:colId xmlns:a16="http://schemas.microsoft.com/office/drawing/2014/main" val="2467018409"/>
                    </a:ext>
                  </a:extLst>
                </a:gridCol>
                <a:gridCol w="441960">
                  <a:extLst>
                    <a:ext uri="{9D8B030D-6E8A-4147-A177-3AD203B41FA5}">
                      <a16:colId xmlns:a16="http://schemas.microsoft.com/office/drawing/2014/main" val="2271126287"/>
                    </a:ext>
                  </a:extLst>
                </a:gridCol>
                <a:gridCol w="441960">
                  <a:extLst>
                    <a:ext uri="{9D8B030D-6E8A-4147-A177-3AD203B41FA5}">
                      <a16:colId xmlns:a16="http://schemas.microsoft.com/office/drawing/2014/main" val="3470552912"/>
                    </a:ext>
                  </a:extLst>
                </a:gridCol>
                <a:gridCol w="441960">
                  <a:extLst>
                    <a:ext uri="{9D8B030D-6E8A-4147-A177-3AD203B41FA5}">
                      <a16:colId xmlns:a16="http://schemas.microsoft.com/office/drawing/2014/main" val="648905247"/>
                    </a:ext>
                  </a:extLst>
                </a:gridCol>
                <a:gridCol w="441960">
                  <a:extLst>
                    <a:ext uri="{9D8B030D-6E8A-4147-A177-3AD203B41FA5}">
                      <a16:colId xmlns:a16="http://schemas.microsoft.com/office/drawing/2014/main" val="1970927520"/>
                    </a:ext>
                  </a:extLst>
                </a:gridCol>
                <a:gridCol w="441960">
                  <a:extLst>
                    <a:ext uri="{9D8B030D-6E8A-4147-A177-3AD203B41FA5}">
                      <a16:colId xmlns:a16="http://schemas.microsoft.com/office/drawing/2014/main" val="5844088"/>
                    </a:ext>
                  </a:extLst>
                </a:gridCol>
                <a:gridCol w="441960">
                  <a:extLst>
                    <a:ext uri="{9D8B030D-6E8A-4147-A177-3AD203B41FA5}">
                      <a16:colId xmlns:a16="http://schemas.microsoft.com/office/drawing/2014/main" val="486694172"/>
                    </a:ext>
                  </a:extLst>
                </a:gridCol>
                <a:gridCol w="441960">
                  <a:extLst>
                    <a:ext uri="{9D8B030D-6E8A-4147-A177-3AD203B41FA5}">
                      <a16:colId xmlns:a16="http://schemas.microsoft.com/office/drawing/2014/main" val="352175587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512463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9723472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49353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317800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997478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030203"/>
                  </a:ext>
                </a:extLst>
              </a:tr>
            </a:tbl>
          </a:graphicData>
        </a:graphic>
      </p:graphicFrame>
      <p:graphicFrame>
        <p:nvGraphicFramePr>
          <p:cNvPr id="10" name="Table 9">
            <a:extLst>
              <a:ext uri="{FF2B5EF4-FFF2-40B4-BE49-F238E27FC236}">
                <a16:creationId xmlns:a16="http://schemas.microsoft.com/office/drawing/2014/main" id="{5BD910F8-7EB1-0EAD-A708-4F5C42947653}"/>
              </a:ext>
            </a:extLst>
          </p:cNvPr>
          <p:cNvGraphicFramePr>
            <a:graphicFrameLocks noGrp="1"/>
          </p:cNvGraphicFramePr>
          <p:nvPr>
            <p:extLst>
              <p:ext uri="{D42A27DB-BD31-4B8C-83A1-F6EECF244321}">
                <p14:modId xmlns:p14="http://schemas.microsoft.com/office/powerpoint/2010/main" val="15579059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2314879"/>
                    </a:ext>
                  </a:extLst>
                </a:gridCol>
                <a:gridCol w="441960">
                  <a:extLst>
                    <a:ext uri="{9D8B030D-6E8A-4147-A177-3AD203B41FA5}">
                      <a16:colId xmlns:a16="http://schemas.microsoft.com/office/drawing/2014/main" val="2565928012"/>
                    </a:ext>
                  </a:extLst>
                </a:gridCol>
                <a:gridCol w="441960">
                  <a:extLst>
                    <a:ext uri="{9D8B030D-6E8A-4147-A177-3AD203B41FA5}">
                      <a16:colId xmlns:a16="http://schemas.microsoft.com/office/drawing/2014/main" val="2467018409"/>
                    </a:ext>
                  </a:extLst>
                </a:gridCol>
                <a:gridCol w="441960">
                  <a:extLst>
                    <a:ext uri="{9D8B030D-6E8A-4147-A177-3AD203B41FA5}">
                      <a16:colId xmlns:a16="http://schemas.microsoft.com/office/drawing/2014/main" val="2271126287"/>
                    </a:ext>
                  </a:extLst>
                </a:gridCol>
                <a:gridCol w="441960">
                  <a:extLst>
                    <a:ext uri="{9D8B030D-6E8A-4147-A177-3AD203B41FA5}">
                      <a16:colId xmlns:a16="http://schemas.microsoft.com/office/drawing/2014/main" val="3470552912"/>
                    </a:ext>
                  </a:extLst>
                </a:gridCol>
                <a:gridCol w="441960">
                  <a:extLst>
                    <a:ext uri="{9D8B030D-6E8A-4147-A177-3AD203B41FA5}">
                      <a16:colId xmlns:a16="http://schemas.microsoft.com/office/drawing/2014/main" val="648905247"/>
                    </a:ext>
                  </a:extLst>
                </a:gridCol>
                <a:gridCol w="441960">
                  <a:extLst>
                    <a:ext uri="{9D8B030D-6E8A-4147-A177-3AD203B41FA5}">
                      <a16:colId xmlns:a16="http://schemas.microsoft.com/office/drawing/2014/main" val="1970927520"/>
                    </a:ext>
                  </a:extLst>
                </a:gridCol>
                <a:gridCol w="441960">
                  <a:extLst>
                    <a:ext uri="{9D8B030D-6E8A-4147-A177-3AD203B41FA5}">
                      <a16:colId xmlns:a16="http://schemas.microsoft.com/office/drawing/2014/main" val="5844088"/>
                    </a:ext>
                  </a:extLst>
                </a:gridCol>
                <a:gridCol w="441960">
                  <a:extLst>
                    <a:ext uri="{9D8B030D-6E8A-4147-A177-3AD203B41FA5}">
                      <a16:colId xmlns:a16="http://schemas.microsoft.com/office/drawing/2014/main" val="486694172"/>
                    </a:ext>
                  </a:extLst>
                </a:gridCol>
                <a:gridCol w="441960">
                  <a:extLst>
                    <a:ext uri="{9D8B030D-6E8A-4147-A177-3AD203B41FA5}">
                      <a16:colId xmlns:a16="http://schemas.microsoft.com/office/drawing/2014/main" val="352175587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512463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9723472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3949353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9317800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997478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030203"/>
                  </a:ext>
                </a:extLst>
              </a:tr>
            </a:tbl>
          </a:graphicData>
        </a:graphic>
      </p:graphicFrame>
    </p:spTree>
    <p:extLst>
      <p:ext uri="{BB962C8B-B14F-4D97-AF65-F5344CB8AC3E}">
        <p14:creationId xmlns:p14="http://schemas.microsoft.com/office/powerpoint/2010/main" val="406262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0461CB-F70A-81FA-B54B-C0C650DD80E6}"/>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5311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9B7BC-4D82-8FB9-D3A9-E12F5B85C07A}"/>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34 fish</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9684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542839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 Caught a Three!”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fish are there?  That includes the ones in the vase AND the one outside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pic>
        <p:nvPicPr>
          <p:cNvPr id="3" name="Picture 2">
            <a:extLst>
              <a:ext uri="{FF2B5EF4-FFF2-40B4-BE49-F238E27FC236}">
                <a16:creationId xmlns:a16="http://schemas.microsoft.com/office/drawing/2014/main" id="{77FC780E-BA89-4315-4D15-8901D6E6B16B}"/>
              </a:ext>
            </a:extLst>
          </p:cNvPr>
          <p:cNvPicPr>
            <a:picLocks noChangeAspect="1"/>
          </p:cNvPicPr>
          <p:nvPr/>
        </p:nvPicPr>
        <p:blipFill rotWithShape="1">
          <a:blip r:embed="rId3">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BA402C-6B32-FEEF-0B4F-9DFFCC373117}"/>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What number is on the red fish? Count by that number from 2 to 60.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digit on the red fish </a:t>
            </a:r>
          </a:p>
          <a:p>
            <a:pPr algn="ctr"/>
            <a:r>
              <a:rPr lang="en-US" b="1" dirty="0">
                <a:solidFill>
                  <a:schemeClr val="tx1"/>
                </a:solidFill>
              </a:rPr>
              <a:t>is not in the answer.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5 or the digit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greater than 20 </a:t>
            </a:r>
          </a:p>
          <a:p>
            <a:pPr algn="ctr"/>
            <a:r>
              <a:rPr lang="en-US" b="1" dirty="0">
                <a:solidFill>
                  <a:schemeClr val="tx1"/>
                </a:solidFill>
              </a:rPr>
              <a:t>and it has 2 different digits.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10. Eliminate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E82A7916-BED9-C508-AAE8-67B1DA171130}"/>
              </a:ext>
            </a:extLst>
          </p:cNvPr>
          <p:cNvSpPr/>
          <p:nvPr/>
        </p:nvSpPr>
        <p:spPr>
          <a:xfrm>
            <a:off x="2209800" y="152399"/>
            <a:ext cx="2667000" cy="7620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fish are there?  That includes the ones in the vase AND the one outside the vase.</a:t>
            </a: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0461CB-F70A-81FA-B54B-C0C650DD80E6}"/>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9B7BC-4D82-8FB9-D3A9-E12F5B85C07A}"/>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34 fish</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6153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 Caught a Three!”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5206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fish are there?  That includes the ones in the vase AND the one outside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pic>
        <p:nvPicPr>
          <p:cNvPr id="3" name="Picture 2">
            <a:extLst>
              <a:ext uri="{FF2B5EF4-FFF2-40B4-BE49-F238E27FC236}">
                <a16:creationId xmlns:a16="http://schemas.microsoft.com/office/drawing/2014/main" id="{77FC780E-BA89-4315-4D15-8901D6E6B16B}"/>
              </a:ext>
            </a:extLst>
          </p:cNvPr>
          <p:cNvPicPr>
            <a:picLocks noChangeAspect="1"/>
          </p:cNvPicPr>
          <p:nvPr/>
        </p:nvPicPr>
        <p:blipFill rotWithShape="1">
          <a:blip r:embed="rId3">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Tree>
    <p:extLst>
      <p:ext uri="{BB962C8B-B14F-4D97-AF65-F5344CB8AC3E}">
        <p14:creationId xmlns:p14="http://schemas.microsoft.com/office/powerpoint/2010/main" val="22670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9909</TotalTime>
  <Words>2647</Words>
  <Application>Microsoft Office PowerPoint</Application>
  <PresentationFormat>On-screen Show (4:3)</PresentationFormat>
  <Paragraphs>725</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197</cp:revision>
  <dcterms:created xsi:type="dcterms:W3CDTF">2020-11-09T02:38:45Z</dcterms:created>
  <dcterms:modified xsi:type="dcterms:W3CDTF">2023-11-28T01:33:59Z</dcterms:modified>
</cp:coreProperties>
</file>