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679" r:id="rId2"/>
    <p:sldId id="257" r:id="rId3"/>
    <p:sldId id="258" r:id="rId4"/>
    <p:sldId id="259" r:id="rId5"/>
    <p:sldId id="260" r:id="rId6"/>
    <p:sldId id="261" r:id="rId7"/>
    <p:sldId id="1681" r:id="rId8"/>
    <p:sldId id="1660" r:id="rId9"/>
    <p:sldId id="1661" r:id="rId10"/>
    <p:sldId id="1673" r:id="rId11"/>
    <p:sldId id="1663" r:id="rId12"/>
    <p:sldId id="1664" r:id="rId13"/>
    <p:sldId id="1682" r:id="rId14"/>
    <p:sldId id="1666" r:id="rId15"/>
    <p:sldId id="1667" r:id="rId16"/>
    <p:sldId id="1672" r:id="rId17"/>
    <p:sldId id="1669" r:id="rId18"/>
    <p:sldId id="1670" r:id="rId19"/>
    <p:sldId id="168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B050"/>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20"/>
    <p:restoredTop sz="95159" autoAdjust="0"/>
  </p:normalViewPr>
  <p:slideViewPr>
    <p:cSldViewPr showGuides="1">
      <p:cViewPr>
        <p:scale>
          <a:sx n="110" d="100"/>
          <a:sy n="110" d="100"/>
        </p:scale>
        <p:origin x="366" y="180"/>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11/12/2023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7</a:t>
            </a:fld>
            <a:endParaRPr lang="en-US"/>
          </a:p>
        </p:txBody>
      </p:sp>
    </p:spTree>
    <p:extLst>
      <p:ext uri="{BB962C8B-B14F-4D97-AF65-F5344CB8AC3E}">
        <p14:creationId xmlns:p14="http://schemas.microsoft.com/office/powerpoint/2010/main" val="1411255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13</a:t>
            </a:fld>
            <a:endParaRPr lang="en-US"/>
          </a:p>
        </p:txBody>
      </p:sp>
    </p:spTree>
    <p:extLst>
      <p:ext uri="{BB962C8B-B14F-4D97-AF65-F5344CB8AC3E}">
        <p14:creationId xmlns:p14="http://schemas.microsoft.com/office/powerpoint/2010/main" val="2636007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19</a:t>
            </a:fld>
            <a:endParaRPr lang="en-US"/>
          </a:p>
        </p:txBody>
      </p:sp>
    </p:spTree>
    <p:extLst>
      <p:ext uri="{BB962C8B-B14F-4D97-AF65-F5344CB8AC3E}">
        <p14:creationId xmlns:p14="http://schemas.microsoft.com/office/powerpoint/2010/main" val="1187492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11/12/2023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11/12/2023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11/12/2023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11/12/2023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800" b="1" dirty="0"/>
          </a:p>
          <a:p>
            <a:pPr algn="l"/>
            <a:r>
              <a:rPr lang="en-US" sz="1600" b="1" i="1" dirty="0"/>
              <a:t>Use slides 2-7 if </a:t>
            </a:r>
            <a:r>
              <a:rPr lang="en-US" sz="1600" b="1" i="1" dirty="0" err="1"/>
              <a:t>Esti</a:t>
            </a:r>
            <a:r>
              <a:rPr lang="en-US" sz="1600" b="1" i="1" dirty="0"/>
              <a:t>-Mysteries if your students have charts to write on.  </a:t>
            </a:r>
            <a:r>
              <a:rPr lang="en-US" sz="1600" dirty="0"/>
              <a:t>You’re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000" b="1" dirty="0"/>
          </a:p>
          <a:p>
            <a:pPr algn="l"/>
            <a:r>
              <a:rPr lang="en-US" sz="2000" b="1" dirty="0"/>
              <a:t>“I need to display a chart for everyone to see, and I have a way to write on it.”</a:t>
            </a:r>
          </a:p>
          <a:p>
            <a:pPr algn="l"/>
            <a:endParaRPr lang="en-US" sz="1600" b="1" dirty="0"/>
          </a:p>
          <a:p>
            <a:pPr algn="l"/>
            <a:r>
              <a:rPr lang="en-US" sz="1600" b="1" i="1" dirty="0"/>
              <a:t>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 use a digital pen, or use the chart in may other ways.</a:t>
            </a:r>
          </a:p>
          <a:p>
            <a:pPr algn="l"/>
            <a:endParaRPr lang="en-US" sz="2400" b="1" dirty="0"/>
          </a:p>
          <a:p>
            <a:pPr algn="l"/>
            <a:r>
              <a:rPr lang="en-US" sz="2000" b="1" dirty="0"/>
              <a:t>“I need a step-by-step animated chart that eliminates numbers after every clue.”</a:t>
            </a:r>
          </a:p>
          <a:p>
            <a:pPr algn="l"/>
            <a:endParaRPr lang="en-US" sz="2000" b="1" dirty="0"/>
          </a:p>
          <a:p>
            <a:pPr algn="l"/>
            <a:r>
              <a:rPr lang="en-US" sz="1600" b="1" i="1" dirty="0"/>
              <a:t>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1592906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022842-C9F3-D468-86B2-4BC521EA9983}"/>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587522" y="-2176"/>
            <a:ext cx="3455851" cy="5183776"/>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greater than 30 </a:t>
            </a:r>
          </a:p>
          <a:p>
            <a:pPr algn="ctr"/>
            <a:r>
              <a:rPr lang="en-US" sz="2000" b="1" dirty="0">
                <a:solidFill>
                  <a:schemeClr val="tx1"/>
                </a:solidFill>
              </a:rPr>
              <a:t>and less than 60.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part of this pattern:  33, 36, 39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digit 4 is not in the answer.</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digit 6 is not in the answer.</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 answer is not 39 or the number that is 12 more than 39.</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608B21D5-A03C-3B9B-5A04-BBFB9675331F}"/>
              </a:ext>
            </a:extLst>
          </p:cNvPr>
          <p:cNvGraphicFramePr>
            <a:graphicFrameLocks noGrp="1"/>
          </p:cNvGraphicFramePr>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448271550"/>
                    </a:ext>
                  </a:extLst>
                </a:gridCol>
                <a:gridCol w="441960">
                  <a:extLst>
                    <a:ext uri="{9D8B030D-6E8A-4147-A177-3AD203B41FA5}">
                      <a16:colId xmlns:a16="http://schemas.microsoft.com/office/drawing/2014/main" val="4050012796"/>
                    </a:ext>
                  </a:extLst>
                </a:gridCol>
                <a:gridCol w="441960">
                  <a:extLst>
                    <a:ext uri="{9D8B030D-6E8A-4147-A177-3AD203B41FA5}">
                      <a16:colId xmlns:a16="http://schemas.microsoft.com/office/drawing/2014/main" val="3720556643"/>
                    </a:ext>
                  </a:extLst>
                </a:gridCol>
                <a:gridCol w="441960">
                  <a:extLst>
                    <a:ext uri="{9D8B030D-6E8A-4147-A177-3AD203B41FA5}">
                      <a16:colId xmlns:a16="http://schemas.microsoft.com/office/drawing/2014/main" val="2331354525"/>
                    </a:ext>
                  </a:extLst>
                </a:gridCol>
                <a:gridCol w="441960">
                  <a:extLst>
                    <a:ext uri="{9D8B030D-6E8A-4147-A177-3AD203B41FA5}">
                      <a16:colId xmlns:a16="http://schemas.microsoft.com/office/drawing/2014/main" val="2159149663"/>
                    </a:ext>
                  </a:extLst>
                </a:gridCol>
                <a:gridCol w="441960">
                  <a:extLst>
                    <a:ext uri="{9D8B030D-6E8A-4147-A177-3AD203B41FA5}">
                      <a16:colId xmlns:a16="http://schemas.microsoft.com/office/drawing/2014/main" val="2066177667"/>
                    </a:ext>
                  </a:extLst>
                </a:gridCol>
                <a:gridCol w="441960">
                  <a:extLst>
                    <a:ext uri="{9D8B030D-6E8A-4147-A177-3AD203B41FA5}">
                      <a16:colId xmlns:a16="http://schemas.microsoft.com/office/drawing/2014/main" val="884064210"/>
                    </a:ext>
                  </a:extLst>
                </a:gridCol>
                <a:gridCol w="441960">
                  <a:extLst>
                    <a:ext uri="{9D8B030D-6E8A-4147-A177-3AD203B41FA5}">
                      <a16:colId xmlns:a16="http://schemas.microsoft.com/office/drawing/2014/main" val="2031391423"/>
                    </a:ext>
                  </a:extLst>
                </a:gridCol>
                <a:gridCol w="441960">
                  <a:extLst>
                    <a:ext uri="{9D8B030D-6E8A-4147-A177-3AD203B41FA5}">
                      <a16:colId xmlns:a16="http://schemas.microsoft.com/office/drawing/2014/main" val="562239943"/>
                    </a:ext>
                  </a:extLst>
                </a:gridCol>
                <a:gridCol w="441960">
                  <a:extLst>
                    <a:ext uri="{9D8B030D-6E8A-4147-A177-3AD203B41FA5}">
                      <a16:colId xmlns:a16="http://schemas.microsoft.com/office/drawing/2014/main" val="367359143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1976133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6279038"/>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98801328"/>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93689409"/>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4245411"/>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43137122"/>
                  </a:ext>
                </a:extLst>
              </a:tr>
            </a:tbl>
          </a:graphicData>
        </a:graphic>
      </p:graphicFrame>
    </p:spTree>
    <p:extLst>
      <p:ext uri="{BB962C8B-B14F-4D97-AF65-F5344CB8AC3E}">
        <p14:creationId xmlns:p14="http://schemas.microsoft.com/office/powerpoint/2010/main" val="625710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3CD96D-8255-8A75-9AAE-C7503420E916}"/>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23308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930D11-DC0E-4C28-8C43-83A27388B7FC}"/>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57 whistles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164077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447581"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569508"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675980"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908590"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925077"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spTree>
    <p:extLst>
      <p:ext uri="{BB962C8B-B14F-4D97-AF65-F5344CB8AC3E}">
        <p14:creationId xmlns:p14="http://schemas.microsoft.com/office/powerpoint/2010/main" val="2223855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Tall Whistle Vase”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63373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361C34-5E82-57F4-5ECF-ED63A66468C7}"/>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whistles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861133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022842-C9F3-D468-86B2-4BC521EA9983}"/>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587522" y="-2176"/>
            <a:ext cx="3455851" cy="5183776"/>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greater than 30 </a:t>
            </a:r>
          </a:p>
          <a:p>
            <a:pPr algn="ctr"/>
            <a:r>
              <a:rPr lang="en-US" sz="2000" b="1" dirty="0">
                <a:solidFill>
                  <a:schemeClr val="tx1"/>
                </a:solidFill>
              </a:rPr>
              <a:t>and less than 60.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part of this pattern:  33, 36, 39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digit 4 is not in the answer.</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digit 6 is not in the answer.</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 answer is not 39 or the number that is 12 more than 39.</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608B21D5-A03C-3B9B-5A04-BBFB9675331F}"/>
              </a:ext>
            </a:extLst>
          </p:cNvPr>
          <p:cNvGraphicFramePr>
            <a:graphicFrameLocks noGrp="1"/>
          </p:cNvGraphicFramePr>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448271550"/>
                    </a:ext>
                  </a:extLst>
                </a:gridCol>
                <a:gridCol w="441960">
                  <a:extLst>
                    <a:ext uri="{9D8B030D-6E8A-4147-A177-3AD203B41FA5}">
                      <a16:colId xmlns:a16="http://schemas.microsoft.com/office/drawing/2014/main" val="4050012796"/>
                    </a:ext>
                  </a:extLst>
                </a:gridCol>
                <a:gridCol w="441960">
                  <a:extLst>
                    <a:ext uri="{9D8B030D-6E8A-4147-A177-3AD203B41FA5}">
                      <a16:colId xmlns:a16="http://schemas.microsoft.com/office/drawing/2014/main" val="3720556643"/>
                    </a:ext>
                  </a:extLst>
                </a:gridCol>
                <a:gridCol w="441960">
                  <a:extLst>
                    <a:ext uri="{9D8B030D-6E8A-4147-A177-3AD203B41FA5}">
                      <a16:colId xmlns:a16="http://schemas.microsoft.com/office/drawing/2014/main" val="2331354525"/>
                    </a:ext>
                  </a:extLst>
                </a:gridCol>
                <a:gridCol w="441960">
                  <a:extLst>
                    <a:ext uri="{9D8B030D-6E8A-4147-A177-3AD203B41FA5}">
                      <a16:colId xmlns:a16="http://schemas.microsoft.com/office/drawing/2014/main" val="2159149663"/>
                    </a:ext>
                  </a:extLst>
                </a:gridCol>
                <a:gridCol w="441960">
                  <a:extLst>
                    <a:ext uri="{9D8B030D-6E8A-4147-A177-3AD203B41FA5}">
                      <a16:colId xmlns:a16="http://schemas.microsoft.com/office/drawing/2014/main" val="2066177667"/>
                    </a:ext>
                  </a:extLst>
                </a:gridCol>
                <a:gridCol w="441960">
                  <a:extLst>
                    <a:ext uri="{9D8B030D-6E8A-4147-A177-3AD203B41FA5}">
                      <a16:colId xmlns:a16="http://schemas.microsoft.com/office/drawing/2014/main" val="884064210"/>
                    </a:ext>
                  </a:extLst>
                </a:gridCol>
                <a:gridCol w="441960">
                  <a:extLst>
                    <a:ext uri="{9D8B030D-6E8A-4147-A177-3AD203B41FA5}">
                      <a16:colId xmlns:a16="http://schemas.microsoft.com/office/drawing/2014/main" val="2031391423"/>
                    </a:ext>
                  </a:extLst>
                </a:gridCol>
                <a:gridCol w="441960">
                  <a:extLst>
                    <a:ext uri="{9D8B030D-6E8A-4147-A177-3AD203B41FA5}">
                      <a16:colId xmlns:a16="http://schemas.microsoft.com/office/drawing/2014/main" val="562239943"/>
                    </a:ext>
                  </a:extLst>
                </a:gridCol>
                <a:gridCol w="441960">
                  <a:extLst>
                    <a:ext uri="{9D8B030D-6E8A-4147-A177-3AD203B41FA5}">
                      <a16:colId xmlns:a16="http://schemas.microsoft.com/office/drawing/2014/main" val="367359143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1976133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6279038"/>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98801328"/>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93689409"/>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4245411"/>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43137122"/>
                  </a:ext>
                </a:extLst>
              </a:tr>
            </a:tbl>
          </a:graphicData>
        </a:graphic>
      </p:graphicFrame>
      <p:graphicFrame>
        <p:nvGraphicFramePr>
          <p:cNvPr id="4" name="Table 3">
            <a:extLst>
              <a:ext uri="{FF2B5EF4-FFF2-40B4-BE49-F238E27FC236}">
                <a16:creationId xmlns:a16="http://schemas.microsoft.com/office/drawing/2014/main" id="{6CE40248-B6AE-3720-53DA-C5468E28DD62}"/>
              </a:ext>
            </a:extLst>
          </p:cNvPr>
          <p:cNvGraphicFramePr>
            <a:graphicFrameLocks noGrp="1"/>
          </p:cNvGraphicFramePr>
          <p:nvPr>
            <p:extLst>
              <p:ext uri="{D42A27DB-BD31-4B8C-83A1-F6EECF244321}">
                <p14:modId xmlns:p14="http://schemas.microsoft.com/office/powerpoint/2010/main" val="3364965035"/>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448271550"/>
                    </a:ext>
                  </a:extLst>
                </a:gridCol>
                <a:gridCol w="441960">
                  <a:extLst>
                    <a:ext uri="{9D8B030D-6E8A-4147-A177-3AD203B41FA5}">
                      <a16:colId xmlns:a16="http://schemas.microsoft.com/office/drawing/2014/main" val="4050012796"/>
                    </a:ext>
                  </a:extLst>
                </a:gridCol>
                <a:gridCol w="441960">
                  <a:extLst>
                    <a:ext uri="{9D8B030D-6E8A-4147-A177-3AD203B41FA5}">
                      <a16:colId xmlns:a16="http://schemas.microsoft.com/office/drawing/2014/main" val="3720556643"/>
                    </a:ext>
                  </a:extLst>
                </a:gridCol>
                <a:gridCol w="441960">
                  <a:extLst>
                    <a:ext uri="{9D8B030D-6E8A-4147-A177-3AD203B41FA5}">
                      <a16:colId xmlns:a16="http://schemas.microsoft.com/office/drawing/2014/main" val="2331354525"/>
                    </a:ext>
                  </a:extLst>
                </a:gridCol>
                <a:gridCol w="441960">
                  <a:extLst>
                    <a:ext uri="{9D8B030D-6E8A-4147-A177-3AD203B41FA5}">
                      <a16:colId xmlns:a16="http://schemas.microsoft.com/office/drawing/2014/main" val="2159149663"/>
                    </a:ext>
                  </a:extLst>
                </a:gridCol>
                <a:gridCol w="441960">
                  <a:extLst>
                    <a:ext uri="{9D8B030D-6E8A-4147-A177-3AD203B41FA5}">
                      <a16:colId xmlns:a16="http://schemas.microsoft.com/office/drawing/2014/main" val="2066177667"/>
                    </a:ext>
                  </a:extLst>
                </a:gridCol>
                <a:gridCol w="441960">
                  <a:extLst>
                    <a:ext uri="{9D8B030D-6E8A-4147-A177-3AD203B41FA5}">
                      <a16:colId xmlns:a16="http://schemas.microsoft.com/office/drawing/2014/main" val="884064210"/>
                    </a:ext>
                  </a:extLst>
                </a:gridCol>
                <a:gridCol w="441960">
                  <a:extLst>
                    <a:ext uri="{9D8B030D-6E8A-4147-A177-3AD203B41FA5}">
                      <a16:colId xmlns:a16="http://schemas.microsoft.com/office/drawing/2014/main" val="2031391423"/>
                    </a:ext>
                  </a:extLst>
                </a:gridCol>
                <a:gridCol w="441960">
                  <a:extLst>
                    <a:ext uri="{9D8B030D-6E8A-4147-A177-3AD203B41FA5}">
                      <a16:colId xmlns:a16="http://schemas.microsoft.com/office/drawing/2014/main" val="562239943"/>
                    </a:ext>
                  </a:extLst>
                </a:gridCol>
                <a:gridCol w="441960">
                  <a:extLst>
                    <a:ext uri="{9D8B030D-6E8A-4147-A177-3AD203B41FA5}">
                      <a16:colId xmlns:a16="http://schemas.microsoft.com/office/drawing/2014/main" val="367359143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21976133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086279038"/>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698801328"/>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93689409"/>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4245411"/>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043137122"/>
                  </a:ext>
                </a:extLst>
              </a:tr>
            </a:tbl>
          </a:graphicData>
        </a:graphic>
      </p:graphicFrame>
      <p:graphicFrame>
        <p:nvGraphicFramePr>
          <p:cNvPr id="5" name="Table 4">
            <a:extLst>
              <a:ext uri="{FF2B5EF4-FFF2-40B4-BE49-F238E27FC236}">
                <a16:creationId xmlns:a16="http://schemas.microsoft.com/office/drawing/2014/main" id="{86297637-EFDC-576C-DCDB-D008EF8ACC6F}"/>
              </a:ext>
            </a:extLst>
          </p:cNvPr>
          <p:cNvGraphicFramePr>
            <a:graphicFrameLocks noGrp="1"/>
          </p:cNvGraphicFramePr>
          <p:nvPr>
            <p:extLst>
              <p:ext uri="{D42A27DB-BD31-4B8C-83A1-F6EECF244321}">
                <p14:modId xmlns:p14="http://schemas.microsoft.com/office/powerpoint/2010/main" val="2367139031"/>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448271550"/>
                    </a:ext>
                  </a:extLst>
                </a:gridCol>
                <a:gridCol w="441960">
                  <a:extLst>
                    <a:ext uri="{9D8B030D-6E8A-4147-A177-3AD203B41FA5}">
                      <a16:colId xmlns:a16="http://schemas.microsoft.com/office/drawing/2014/main" val="4050012796"/>
                    </a:ext>
                  </a:extLst>
                </a:gridCol>
                <a:gridCol w="441960">
                  <a:extLst>
                    <a:ext uri="{9D8B030D-6E8A-4147-A177-3AD203B41FA5}">
                      <a16:colId xmlns:a16="http://schemas.microsoft.com/office/drawing/2014/main" val="3720556643"/>
                    </a:ext>
                  </a:extLst>
                </a:gridCol>
                <a:gridCol w="441960">
                  <a:extLst>
                    <a:ext uri="{9D8B030D-6E8A-4147-A177-3AD203B41FA5}">
                      <a16:colId xmlns:a16="http://schemas.microsoft.com/office/drawing/2014/main" val="2331354525"/>
                    </a:ext>
                  </a:extLst>
                </a:gridCol>
                <a:gridCol w="441960">
                  <a:extLst>
                    <a:ext uri="{9D8B030D-6E8A-4147-A177-3AD203B41FA5}">
                      <a16:colId xmlns:a16="http://schemas.microsoft.com/office/drawing/2014/main" val="2159149663"/>
                    </a:ext>
                  </a:extLst>
                </a:gridCol>
                <a:gridCol w="441960">
                  <a:extLst>
                    <a:ext uri="{9D8B030D-6E8A-4147-A177-3AD203B41FA5}">
                      <a16:colId xmlns:a16="http://schemas.microsoft.com/office/drawing/2014/main" val="2066177667"/>
                    </a:ext>
                  </a:extLst>
                </a:gridCol>
                <a:gridCol w="441960">
                  <a:extLst>
                    <a:ext uri="{9D8B030D-6E8A-4147-A177-3AD203B41FA5}">
                      <a16:colId xmlns:a16="http://schemas.microsoft.com/office/drawing/2014/main" val="884064210"/>
                    </a:ext>
                  </a:extLst>
                </a:gridCol>
                <a:gridCol w="441960">
                  <a:extLst>
                    <a:ext uri="{9D8B030D-6E8A-4147-A177-3AD203B41FA5}">
                      <a16:colId xmlns:a16="http://schemas.microsoft.com/office/drawing/2014/main" val="2031391423"/>
                    </a:ext>
                  </a:extLst>
                </a:gridCol>
                <a:gridCol w="441960">
                  <a:extLst>
                    <a:ext uri="{9D8B030D-6E8A-4147-A177-3AD203B41FA5}">
                      <a16:colId xmlns:a16="http://schemas.microsoft.com/office/drawing/2014/main" val="562239943"/>
                    </a:ext>
                  </a:extLst>
                </a:gridCol>
                <a:gridCol w="441960">
                  <a:extLst>
                    <a:ext uri="{9D8B030D-6E8A-4147-A177-3AD203B41FA5}">
                      <a16:colId xmlns:a16="http://schemas.microsoft.com/office/drawing/2014/main" val="367359143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21976133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086279038"/>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698801328"/>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293689409"/>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84245411"/>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043137122"/>
                  </a:ext>
                </a:extLst>
              </a:tr>
            </a:tbl>
          </a:graphicData>
        </a:graphic>
      </p:graphicFrame>
      <p:graphicFrame>
        <p:nvGraphicFramePr>
          <p:cNvPr id="6" name="Table 5">
            <a:extLst>
              <a:ext uri="{FF2B5EF4-FFF2-40B4-BE49-F238E27FC236}">
                <a16:creationId xmlns:a16="http://schemas.microsoft.com/office/drawing/2014/main" id="{CB5EEFFA-D732-F60B-D052-3E33BF1B83B8}"/>
              </a:ext>
            </a:extLst>
          </p:cNvPr>
          <p:cNvGraphicFramePr>
            <a:graphicFrameLocks noGrp="1"/>
          </p:cNvGraphicFramePr>
          <p:nvPr>
            <p:extLst>
              <p:ext uri="{D42A27DB-BD31-4B8C-83A1-F6EECF244321}">
                <p14:modId xmlns:p14="http://schemas.microsoft.com/office/powerpoint/2010/main" val="2148968920"/>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448271550"/>
                    </a:ext>
                  </a:extLst>
                </a:gridCol>
                <a:gridCol w="441960">
                  <a:extLst>
                    <a:ext uri="{9D8B030D-6E8A-4147-A177-3AD203B41FA5}">
                      <a16:colId xmlns:a16="http://schemas.microsoft.com/office/drawing/2014/main" val="4050012796"/>
                    </a:ext>
                  </a:extLst>
                </a:gridCol>
                <a:gridCol w="441960">
                  <a:extLst>
                    <a:ext uri="{9D8B030D-6E8A-4147-A177-3AD203B41FA5}">
                      <a16:colId xmlns:a16="http://schemas.microsoft.com/office/drawing/2014/main" val="3720556643"/>
                    </a:ext>
                  </a:extLst>
                </a:gridCol>
                <a:gridCol w="441960">
                  <a:extLst>
                    <a:ext uri="{9D8B030D-6E8A-4147-A177-3AD203B41FA5}">
                      <a16:colId xmlns:a16="http://schemas.microsoft.com/office/drawing/2014/main" val="2331354525"/>
                    </a:ext>
                  </a:extLst>
                </a:gridCol>
                <a:gridCol w="441960">
                  <a:extLst>
                    <a:ext uri="{9D8B030D-6E8A-4147-A177-3AD203B41FA5}">
                      <a16:colId xmlns:a16="http://schemas.microsoft.com/office/drawing/2014/main" val="2159149663"/>
                    </a:ext>
                  </a:extLst>
                </a:gridCol>
                <a:gridCol w="441960">
                  <a:extLst>
                    <a:ext uri="{9D8B030D-6E8A-4147-A177-3AD203B41FA5}">
                      <a16:colId xmlns:a16="http://schemas.microsoft.com/office/drawing/2014/main" val="2066177667"/>
                    </a:ext>
                  </a:extLst>
                </a:gridCol>
                <a:gridCol w="441960">
                  <a:extLst>
                    <a:ext uri="{9D8B030D-6E8A-4147-A177-3AD203B41FA5}">
                      <a16:colId xmlns:a16="http://schemas.microsoft.com/office/drawing/2014/main" val="884064210"/>
                    </a:ext>
                  </a:extLst>
                </a:gridCol>
                <a:gridCol w="441960">
                  <a:extLst>
                    <a:ext uri="{9D8B030D-6E8A-4147-A177-3AD203B41FA5}">
                      <a16:colId xmlns:a16="http://schemas.microsoft.com/office/drawing/2014/main" val="2031391423"/>
                    </a:ext>
                  </a:extLst>
                </a:gridCol>
                <a:gridCol w="441960">
                  <a:extLst>
                    <a:ext uri="{9D8B030D-6E8A-4147-A177-3AD203B41FA5}">
                      <a16:colId xmlns:a16="http://schemas.microsoft.com/office/drawing/2014/main" val="562239943"/>
                    </a:ext>
                  </a:extLst>
                </a:gridCol>
                <a:gridCol w="441960">
                  <a:extLst>
                    <a:ext uri="{9D8B030D-6E8A-4147-A177-3AD203B41FA5}">
                      <a16:colId xmlns:a16="http://schemas.microsoft.com/office/drawing/2014/main" val="367359143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21976133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086279038"/>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698801328"/>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293689409"/>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84245411"/>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043137122"/>
                  </a:ext>
                </a:extLst>
              </a:tr>
            </a:tbl>
          </a:graphicData>
        </a:graphic>
      </p:graphicFrame>
      <p:graphicFrame>
        <p:nvGraphicFramePr>
          <p:cNvPr id="10" name="Table 9">
            <a:extLst>
              <a:ext uri="{FF2B5EF4-FFF2-40B4-BE49-F238E27FC236}">
                <a16:creationId xmlns:a16="http://schemas.microsoft.com/office/drawing/2014/main" id="{862D28FB-313B-662D-D403-175E2307CCBE}"/>
              </a:ext>
            </a:extLst>
          </p:cNvPr>
          <p:cNvGraphicFramePr>
            <a:graphicFrameLocks noGrp="1"/>
          </p:cNvGraphicFramePr>
          <p:nvPr>
            <p:extLst>
              <p:ext uri="{D42A27DB-BD31-4B8C-83A1-F6EECF244321}">
                <p14:modId xmlns:p14="http://schemas.microsoft.com/office/powerpoint/2010/main" val="926693373"/>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448271550"/>
                    </a:ext>
                  </a:extLst>
                </a:gridCol>
                <a:gridCol w="441960">
                  <a:extLst>
                    <a:ext uri="{9D8B030D-6E8A-4147-A177-3AD203B41FA5}">
                      <a16:colId xmlns:a16="http://schemas.microsoft.com/office/drawing/2014/main" val="4050012796"/>
                    </a:ext>
                  </a:extLst>
                </a:gridCol>
                <a:gridCol w="441960">
                  <a:extLst>
                    <a:ext uri="{9D8B030D-6E8A-4147-A177-3AD203B41FA5}">
                      <a16:colId xmlns:a16="http://schemas.microsoft.com/office/drawing/2014/main" val="3720556643"/>
                    </a:ext>
                  </a:extLst>
                </a:gridCol>
                <a:gridCol w="441960">
                  <a:extLst>
                    <a:ext uri="{9D8B030D-6E8A-4147-A177-3AD203B41FA5}">
                      <a16:colId xmlns:a16="http://schemas.microsoft.com/office/drawing/2014/main" val="2331354525"/>
                    </a:ext>
                  </a:extLst>
                </a:gridCol>
                <a:gridCol w="441960">
                  <a:extLst>
                    <a:ext uri="{9D8B030D-6E8A-4147-A177-3AD203B41FA5}">
                      <a16:colId xmlns:a16="http://schemas.microsoft.com/office/drawing/2014/main" val="2159149663"/>
                    </a:ext>
                  </a:extLst>
                </a:gridCol>
                <a:gridCol w="441960">
                  <a:extLst>
                    <a:ext uri="{9D8B030D-6E8A-4147-A177-3AD203B41FA5}">
                      <a16:colId xmlns:a16="http://schemas.microsoft.com/office/drawing/2014/main" val="2066177667"/>
                    </a:ext>
                  </a:extLst>
                </a:gridCol>
                <a:gridCol w="441960">
                  <a:extLst>
                    <a:ext uri="{9D8B030D-6E8A-4147-A177-3AD203B41FA5}">
                      <a16:colId xmlns:a16="http://schemas.microsoft.com/office/drawing/2014/main" val="884064210"/>
                    </a:ext>
                  </a:extLst>
                </a:gridCol>
                <a:gridCol w="441960">
                  <a:extLst>
                    <a:ext uri="{9D8B030D-6E8A-4147-A177-3AD203B41FA5}">
                      <a16:colId xmlns:a16="http://schemas.microsoft.com/office/drawing/2014/main" val="2031391423"/>
                    </a:ext>
                  </a:extLst>
                </a:gridCol>
                <a:gridCol w="441960">
                  <a:extLst>
                    <a:ext uri="{9D8B030D-6E8A-4147-A177-3AD203B41FA5}">
                      <a16:colId xmlns:a16="http://schemas.microsoft.com/office/drawing/2014/main" val="562239943"/>
                    </a:ext>
                  </a:extLst>
                </a:gridCol>
                <a:gridCol w="441960">
                  <a:extLst>
                    <a:ext uri="{9D8B030D-6E8A-4147-A177-3AD203B41FA5}">
                      <a16:colId xmlns:a16="http://schemas.microsoft.com/office/drawing/2014/main" val="367359143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21976133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086279038"/>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698801328"/>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293689409"/>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84245411"/>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043137122"/>
                  </a:ext>
                </a:extLst>
              </a:tr>
            </a:tbl>
          </a:graphicData>
        </a:graphic>
      </p:graphicFrame>
      <p:graphicFrame>
        <p:nvGraphicFramePr>
          <p:cNvPr id="11" name="Table 10">
            <a:extLst>
              <a:ext uri="{FF2B5EF4-FFF2-40B4-BE49-F238E27FC236}">
                <a16:creationId xmlns:a16="http://schemas.microsoft.com/office/drawing/2014/main" id="{C24C45BC-595C-9400-CF54-61E2DC14D362}"/>
              </a:ext>
            </a:extLst>
          </p:cNvPr>
          <p:cNvGraphicFramePr>
            <a:graphicFrameLocks noGrp="1"/>
          </p:cNvGraphicFramePr>
          <p:nvPr>
            <p:extLst>
              <p:ext uri="{D42A27DB-BD31-4B8C-83A1-F6EECF244321}">
                <p14:modId xmlns:p14="http://schemas.microsoft.com/office/powerpoint/2010/main" val="2324258471"/>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448271550"/>
                    </a:ext>
                  </a:extLst>
                </a:gridCol>
                <a:gridCol w="441960">
                  <a:extLst>
                    <a:ext uri="{9D8B030D-6E8A-4147-A177-3AD203B41FA5}">
                      <a16:colId xmlns:a16="http://schemas.microsoft.com/office/drawing/2014/main" val="4050012796"/>
                    </a:ext>
                  </a:extLst>
                </a:gridCol>
                <a:gridCol w="441960">
                  <a:extLst>
                    <a:ext uri="{9D8B030D-6E8A-4147-A177-3AD203B41FA5}">
                      <a16:colId xmlns:a16="http://schemas.microsoft.com/office/drawing/2014/main" val="3720556643"/>
                    </a:ext>
                  </a:extLst>
                </a:gridCol>
                <a:gridCol w="441960">
                  <a:extLst>
                    <a:ext uri="{9D8B030D-6E8A-4147-A177-3AD203B41FA5}">
                      <a16:colId xmlns:a16="http://schemas.microsoft.com/office/drawing/2014/main" val="2331354525"/>
                    </a:ext>
                  </a:extLst>
                </a:gridCol>
                <a:gridCol w="441960">
                  <a:extLst>
                    <a:ext uri="{9D8B030D-6E8A-4147-A177-3AD203B41FA5}">
                      <a16:colId xmlns:a16="http://schemas.microsoft.com/office/drawing/2014/main" val="2159149663"/>
                    </a:ext>
                  </a:extLst>
                </a:gridCol>
                <a:gridCol w="441960">
                  <a:extLst>
                    <a:ext uri="{9D8B030D-6E8A-4147-A177-3AD203B41FA5}">
                      <a16:colId xmlns:a16="http://schemas.microsoft.com/office/drawing/2014/main" val="2066177667"/>
                    </a:ext>
                  </a:extLst>
                </a:gridCol>
                <a:gridCol w="441960">
                  <a:extLst>
                    <a:ext uri="{9D8B030D-6E8A-4147-A177-3AD203B41FA5}">
                      <a16:colId xmlns:a16="http://schemas.microsoft.com/office/drawing/2014/main" val="884064210"/>
                    </a:ext>
                  </a:extLst>
                </a:gridCol>
                <a:gridCol w="441960">
                  <a:extLst>
                    <a:ext uri="{9D8B030D-6E8A-4147-A177-3AD203B41FA5}">
                      <a16:colId xmlns:a16="http://schemas.microsoft.com/office/drawing/2014/main" val="2031391423"/>
                    </a:ext>
                  </a:extLst>
                </a:gridCol>
                <a:gridCol w="441960">
                  <a:extLst>
                    <a:ext uri="{9D8B030D-6E8A-4147-A177-3AD203B41FA5}">
                      <a16:colId xmlns:a16="http://schemas.microsoft.com/office/drawing/2014/main" val="562239943"/>
                    </a:ext>
                  </a:extLst>
                </a:gridCol>
                <a:gridCol w="441960">
                  <a:extLst>
                    <a:ext uri="{9D8B030D-6E8A-4147-A177-3AD203B41FA5}">
                      <a16:colId xmlns:a16="http://schemas.microsoft.com/office/drawing/2014/main" val="367359143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21976133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086279038"/>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698801328"/>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293689409"/>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84245411"/>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043137122"/>
                  </a:ext>
                </a:extLst>
              </a:tr>
            </a:tbl>
          </a:graphicData>
        </a:graphic>
      </p:graphicFrame>
    </p:spTree>
    <p:extLst>
      <p:ext uri="{BB962C8B-B14F-4D97-AF65-F5344CB8AC3E}">
        <p14:creationId xmlns:p14="http://schemas.microsoft.com/office/powerpoint/2010/main" val="1417061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fade">
                                      <p:cBhvr>
                                        <p:cTn id="64" dur="500"/>
                                        <p:tgtEl>
                                          <p:spTgt spid="10"/>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fade">
                                      <p:cBhvr>
                                        <p:cTn id="7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3CD96D-8255-8A75-9AAE-C7503420E916}"/>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16052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930D11-DC0E-4C28-8C43-83A27388B7FC}"/>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57 whistles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32695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447581"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569508"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675980"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908590"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925077"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spTree>
    <p:extLst>
      <p:ext uri="{BB962C8B-B14F-4D97-AF65-F5344CB8AC3E}">
        <p14:creationId xmlns:p14="http://schemas.microsoft.com/office/powerpoint/2010/main" val="2067830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Tall Whistle Vase”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361C34-5E82-57F4-5ECF-ED63A66468C7}"/>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whistles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022842-C9F3-D468-86B2-4BC521EA9983}"/>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greater than 30 </a:t>
            </a:r>
          </a:p>
          <a:p>
            <a:pPr algn="ctr"/>
            <a:r>
              <a:rPr lang="en-US" sz="2000" b="1" dirty="0">
                <a:solidFill>
                  <a:schemeClr val="tx1"/>
                </a:solidFill>
              </a:rPr>
              <a:t>and less than 60.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part of this pattern:  33, 36, 39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digit 4 is not in the answer.</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digit 6 is not in the answer.</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 answer is not 39 or the number that is 12 more than 39.</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3CD96D-8255-8A75-9AAE-C7503420E916}"/>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930D11-DC0E-4C28-8C43-83A27388B7FC}"/>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57 whistles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447581"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569508"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675980"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908590"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925077"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spTree>
    <p:extLst>
      <p:ext uri="{BB962C8B-B14F-4D97-AF65-F5344CB8AC3E}">
        <p14:creationId xmlns:p14="http://schemas.microsoft.com/office/powerpoint/2010/main" val="2553113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Tall Whistle Vase”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023087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361C34-5E82-57F4-5ECF-ED63A66468C7}"/>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whistles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946532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9885</TotalTime>
  <Words>2482</Words>
  <Application>Microsoft Office PowerPoint</Application>
  <PresentationFormat>On-screen Show (4:3)</PresentationFormat>
  <Paragraphs>716</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188</cp:revision>
  <dcterms:created xsi:type="dcterms:W3CDTF">2020-11-09T02:38:45Z</dcterms:created>
  <dcterms:modified xsi:type="dcterms:W3CDTF">2023-11-12T15:16:12Z</dcterms:modified>
</cp:coreProperties>
</file>