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5" r:id="rId2"/>
    <p:sldId id="257" r:id="rId3"/>
    <p:sldId id="258" r:id="rId4"/>
    <p:sldId id="259" r:id="rId5"/>
    <p:sldId id="260" r:id="rId6"/>
    <p:sldId id="261" r:id="rId7"/>
    <p:sldId id="1680" r:id="rId8"/>
    <p:sldId id="1662" r:id="rId9"/>
    <p:sldId id="1663" r:id="rId10"/>
    <p:sldId id="1664" r:id="rId11"/>
    <p:sldId id="1665" r:id="rId12"/>
    <p:sldId id="1666" r:id="rId13"/>
    <p:sldId id="1681" r:id="rId14"/>
    <p:sldId id="1668" r:id="rId15"/>
    <p:sldId id="1669" r:id="rId16"/>
    <p:sldId id="1674" r:id="rId17"/>
    <p:sldId id="1671" r:id="rId18"/>
    <p:sldId id="1672" r:id="rId19"/>
    <p:sldId id="16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4758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57181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rPr>
              <a:t>How to Use Esti-Mysteries </a:t>
            </a:r>
          </a:p>
          <a:p>
            <a:pPr algn="ctr"/>
            <a:r>
              <a:rPr lang="en-US" sz="1200" dirty="0">
                <a:solidFill>
                  <a:schemeClr val="tx1"/>
                </a:solidFill>
                <a:hlinkClick r:id=""/>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C339E-BD57-9DCF-43DB-618A17BCDC4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55478" y="-1"/>
            <a:ext cx="3559322" cy="5338983"/>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75.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Count by tens and cross off those numbers.  10, 20, 30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has a 2 </a:t>
            </a:r>
          </a:p>
          <a:p>
            <a:pPr algn="ctr"/>
            <a:r>
              <a:rPr lang="en-US" sz="2000" b="1" dirty="0">
                <a:solidFill>
                  <a:schemeClr val="tx1"/>
                </a:solidFill>
              </a:rPr>
              <a:t>in the ones place.</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t>
            </a:r>
            <a:r>
              <a:rPr lang="en-US" sz="2000" b="1" u="sng" dirty="0">
                <a:solidFill>
                  <a:schemeClr val="tx1"/>
                </a:solidFill>
              </a:rPr>
              <a:t>not</a:t>
            </a:r>
            <a:r>
              <a:rPr lang="en-US" sz="2000" b="1" dirty="0">
                <a:solidFill>
                  <a:schemeClr val="tx1"/>
                </a:solidFill>
              </a:rPr>
              <a:t> between </a:t>
            </a:r>
          </a:p>
          <a:p>
            <a:pPr algn="ctr"/>
            <a:r>
              <a:rPr lang="en-US" sz="2000" b="1" dirty="0">
                <a:solidFill>
                  <a:schemeClr val="tx1"/>
                </a:solidFill>
              </a:rPr>
              <a:t>30 and 70.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7707C95-43D6-3E91-8E27-D6892AD4A9E2}"/>
              </a:ext>
            </a:extLst>
          </p:cNvPr>
          <p:cNvGraphicFramePr>
            <a:graphicFrameLocks noGrp="1"/>
          </p:cNvGraphicFramePr>
          <p:nvPr>
            <p:extLst>
              <p:ext uri="{D42A27DB-BD31-4B8C-83A1-F6EECF244321}">
                <p14:modId xmlns:p14="http://schemas.microsoft.com/office/powerpoint/2010/main" val="9756140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879240898"/>
                    </a:ext>
                  </a:extLst>
                </a:gridCol>
                <a:gridCol w="441960">
                  <a:extLst>
                    <a:ext uri="{9D8B030D-6E8A-4147-A177-3AD203B41FA5}">
                      <a16:colId xmlns:a16="http://schemas.microsoft.com/office/drawing/2014/main" val="3380418120"/>
                    </a:ext>
                  </a:extLst>
                </a:gridCol>
                <a:gridCol w="441960">
                  <a:extLst>
                    <a:ext uri="{9D8B030D-6E8A-4147-A177-3AD203B41FA5}">
                      <a16:colId xmlns:a16="http://schemas.microsoft.com/office/drawing/2014/main" val="3312178594"/>
                    </a:ext>
                  </a:extLst>
                </a:gridCol>
                <a:gridCol w="441960">
                  <a:extLst>
                    <a:ext uri="{9D8B030D-6E8A-4147-A177-3AD203B41FA5}">
                      <a16:colId xmlns:a16="http://schemas.microsoft.com/office/drawing/2014/main" val="3436246857"/>
                    </a:ext>
                  </a:extLst>
                </a:gridCol>
                <a:gridCol w="441960">
                  <a:extLst>
                    <a:ext uri="{9D8B030D-6E8A-4147-A177-3AD203B41FA5}">
                      <a16:colId xmlns:a16="http://schemas.microsoft.com/office/drawing/2014/main" val="796436434"/>
                    </a:ext>
                  </a:extLst>
                </a:gridCol>
                <a:gridCol w="441960">
                  <a:extLst>
                    <a:ext uri="{9D8B030D-6E8A-4147-A177-3AD203B41FA5}">
                      <a16:colId xmlns:a16="http://schemas.microsoft.com/office/drawing/2014/main" val="3846958384"/>
                    </a:ext>
                  </a:extLst>
                </a:gridCol>
                <a:gridCol w="441960">
                  <a:extLst>
                    <a:ext uri="{9D8B030D-6E8A-4147-A177-3AD203B41FA5}">
                      <a16:colId xmlns:a16="http://schemas.microsoft.com/office/drawing/2014/main" val="1005512642"/>
                    </a:ext>
                  </a:extLst>
                </a:gridCol>
                <a:gridCol w="441960">
                  <a:extLst>
                    <a:ext uri="{9D8B030D-6E8A-4147-A177-3AD203B41FA5}">
                      <a16:colId xmlns:a16="http://schemas.microsoft.com/office/drawing/2014/main" val="913147227"/>
                    </a:ext>
                  </a:extLst>
                </a:gridCol>
                <a:gridCol w="441960">
                  <a:extLst>
                    <a:ext uri="{9D8B030D-6E8A-4147-A177-3AD203B41FA5}">
                      <a16:colId xmlns:a16="http://schemas.microsoft.com/office/drawing/2014/main" val="881478469"/>
                    </a:ext>
                  </a:extLst>
                </a:gridCol>
                <a:gridCol w="441960">
                  <a:extLst>
                    <a:ext uri="{9D8B030D-6E8A-4147-A177-3AD203B41FA5}">
                      <a16:colId xmlns:a16="http://schemas.microsoft.com/office/drawing/2014/main" val="15567266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53141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374177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93866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35171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336603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53697"/>
                  </a:ext>
                </a:extLst>
              </a:tr>
            </a:tbl>
          </a:graphicData>
        </a:graphic>
      </p:graphicFrame>
    </p:spTree>
    <p:extLst>
      <p:ext uri="{BB962C8B-B14F-4D97-AF65-F5344CB8AC3E}">
        <p14:creationId xmlns:p14="http://schemas.microsoft.com/office/powerpoint/2010/main" val="39014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B3D765-6E4F-00D5-C092-360DC5987C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6647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76B40-B883-93F9-B09D-32B973012C8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7678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17149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“Flat Objects </a:t>
            </a:r>
          </a:p>
          <a:p>
            <a:r>
              <a:rPr lang="en-US" sz="6000" b="1" dirty="0">
                <a:solidFill>
                  <a:srgbClr val="FFFF00"/>
                </a:solidFill>
              </a:rPr>
              <a:t>Add Up Quickly”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462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4EDB87-03DD-E05F-DB13-77F98FFBE5D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758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C339E-BD57-9DCF-43DB-618A17BCDC4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55478" y="-1"/>
            <a:ext cx="3559322" cy="5338983"/>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75.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Count by tens and cross off those numbers.  10, 20, 30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has a 2 </a:t>
            </a:r>
          </a:p>
          <a:p>
            <a:pPr algn="ctr"/>
            <a:r>
              <a:rPr lang="en-US" sz="2000" b="1" dirty="0">
                <a:solidFill>
                  <a:schemeClr val="tx1"/>
                </a:solidFill>
              </a:rPr>
              <a:t>in the ones place.</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t>
            </a:r>
            <a:r>
              <a:rPr lang="en-US" sz="2000" b="1" u="sng" dirty="0">
                <a:solidFill>
                  <a:schemeClr val="tx1"/>
                </a:solidFill>
              </a:rPr>
              <a:t>not</a:t>
            </a:r>
            <a:r>
              <a:rPr lang="en-US" sz="2000" b="1" dirty="0">
                <a:solidFill>
                  <a:schemeClr val="tx1"/>
                </a:solidFill>
              </a:rPr>
              <a:t> between </a:t>
            </a:r>
          </a:p>
          <a:p>
            <a:pPr algn="ctr"/>
            <a:r>
              <a:rPr lang="en-US" sz="2000" b="1" dirty="0">
                <a:solidFill>
                  <a:schemeClr val="tx1"/>
                </a:solidFill>
              </a:rPr>
              <a:t>30 and 70.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7707C95-43D6-3E91-8E27-D6892AD4A9E2}"/>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879240898"/>
                    </a:ext>
                  </a:extLst>
                </a:gridCol>
                <a:gridCol w="441960">
                  <a:extLst>
                    <a:ext uri="{9D8B030D-6E8A-4147-A177-3AD203B41FA5}">
                      <a16:colId xmlns:a16="http://schemas.microsoft.com/office/drawing/2014/main" val="3380418120"/>
                    </a:ext>
                  </a:extLst>
                </a:gridCol>
                <a:gridCol w="441960">
                  <a:extLst>
                    <a:ext uri="{9D8B030D-6E8A-4147-A177-3AD203B41FA5}">
                      <a16:colId xmlns:a16="http://schemas.microsoft.com/office/drawing/2014/main" val="3312178594"/>
                    </a:ext>
                  </a:extLst>
                </a:gridCol>
                <a:gridCol w="441960">
                  <a:extLst>
                    <a:ext uri="{9D8B030D-6E8A-4147-A177-3AD203B41FA5}">
                      <a16:colId xmlns:a16="http://schemas.microsoft.com/office/drawing/2014/main" val="3436246857"/>
                    </a:ext>
                  </a:extLst>
                </a:gridCol>
                <a:gridCol w="441960">
                  <a:extLst>
                    <a:ext uri="{9D8B030D-6E8A-4147-A177-3AD203B41FA5}">
                      <a16:colId xmlns:a16="http://schemas.microsoft.com/office/drawing/2014/main" val="796436434"/>
                    </a:ext>
                  </a:extLst>
                </a:gridCol>
                <a:gridCol w="441960">
                  <a:extLst>
                    <a:ext uri="{9D8B030D-6E8A-4147-A177-3AD203B41FA5}">
                      <a16:colId xmlns:a16="http://schemas.microsoft.com/office/drawing/2014/main" val="3846958384"/>
                    </a:ext>
                  </a:extLst>
                </a:gridCol>
                <a:gridCol w="441960">
                  <a:extLst>
                    <a:ext uri="{9D8B030D-6E8A-4147-A177-3AD203B41FA5}">
                      <a16:colId xmlns:a16="http://schemas.microsoft.com/office/drawing/2014/main" val="1005512642"/>
                    </a:ext>
                  </a:extLst>
                </a:gridCol>
                <a:gridCol w="441960">
                  <a:extLst>
                    <a:ext uri="{9D8B030D-6E8A-4147-A177-3AD203B41FA5}">
                      <a16:colId xmlns:a16="http://schemas.microsoft.com/office/drawing/2014/main" val="913147227"/>
                    </a:ext>
                  </a:extLst>
                </a:gridCol>
                <a:gridCol w="441960">
                  <a:extLst>
                    <a:ext uri="{9D8B030D-6E8A-4147-A177-3AD203B41FA5}">
                      <a16:colId xmlns:a16="http://schemas.microsoft.com/office/drawing/2014/main" val="881478469"/>
                    </a:ext>
                  </a:extLst>
                </a:gridCol>
                <a:gridCol w="441960">
                  <a:extLst>
                    <a:ext uri="{9D8B030D-6E8A-4147-A177-3AD203B41FA5}">
                      <a16:colId xmlns:a16="http://schemas.microsoft.com/office/drawing/2014/main" val="15567266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53141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374177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93866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35171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336603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53697"/>
                  </a:ext>
                </a:extLst>
              </a:tr>
            </a:tbl>
          </a:graphicData>
        </a:graphic>
      </p:graphicFrame>
      <p:graphicFrame>
        <p:nvGraphicFramePr>
          <p:cNvPr id="4" name="Table 3">
            <a:extLst>
              <a:ext uri="{FF2B5EF4-FFF2-40B4-BE49-F238E27FC236}">
                <a16:creationId xmlns:a16="http://schemas.microsoft.com/office/drawing/2014/main" id="{99B9B951-5770-3B66-31E7-8543917CD1F7}"/>
              </a:ext>
            </a:extLst>
          </p:cNvPr>
          <p:cNvGraphicFramePr>
            <a:graphicFrameLocks noGrp="1"/>
          </p:cNvGraphicFramePr>
          <p:nvPr>
            <p:extLst>
              <p:ext uri="{D42A27DB-BD31-4B8C-83A1-F6EECF244321}">
                <p14:modId xmlns:p14="http://schemas.microsoft.com/office/powerpoint/2010/main" val="1708064907"/>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879240898"/>
                    </a:ext>
                  </a:extLst>
                </a:gridCol>
                <a:gridCol w="441960">
                  <a:extLst>
                    <a:ext uri="{9D8B030D-6E8A-4147-A177-3AD203B41FA5}">
                      <a16:colId xmlns:a16="http://schemas.microsoft.com/office/drawing/2014/main" val="3380418120"/>
                    </a:ext>
                  </a:extLst>
                </a:gridCol>
                <a:gridCol w="441960">
                  <a:extLst>
                    <a:ext uri="{9D8B030D-6E8A-4147-A177-3AD203B41FA5}">
                      <a16:colId xmlns:a16="http://schemas.microsoft.com/office/drawing/2014/main" val="3312178594"/>
                    </a:ext>
                  </a:extLst>
                </a:gridCol>
                <a:gridCol w="441960">
                  <a:extLst>
                    <a:ext uri="{9D8B030D-6E8A-4147-A177-3AD203B41FA5}">
                      <a16:colId xmlns:a16="http://schemas.microsoft.com/office/drawing/2014/main" val="3436246857"/>
                    </a:ext>
                  </a:extLst>
                </a:gridCol>
                <a:gridCol w="441960">
                  <a:extLst>
                    <a:ext uri="{9D8B030D-6E8A-4147-A177-3AD203B41FA5}">
                      <a16:colId xmlns:a16="http://schemas.microsoft.com/office/drawing/2014/main" val="796436434"/>
                    </a:ext>
                  </a:extLst>
                </a:gridCol>
                <a:gridCol w="441960">
                  <a:extLst>
                    <a:ext uri="{9D8B030D-6E8A-4147-A177-3AD203B41FA5}">
                      <a16:colId xmlns:a16="http://schemas.microsoft.com/office/drawing/2014/main" val="3846958384"/>
                    </a:ext>
                  </a:extLst>
                </a:gridCol>
                <a:gridCol w="441960">
                  <a:extLst>
                    <a:ext uri="{9D8B030D-6E8A-4147-A177-3AD203B41FA5}">
                      <a16:colId xmlns:a16="http://schemas.microsoft.com/office/drawing/2014/main" val="1005512642"/>
                    </a:ext>
                  </a:extLst>
                </a:gridCol>
                <a:gridCol w="441960">
                  <a:extLst>
                    <a:ext uri="{9D8B030D-6E8A-4147-A177-3AD203B41FA5}">
                      <a16:colId xmlns:a16="http://schemas.microsoft.com/office/drawing/2014/main" val="913147227"/>
                    </a:ext>
                  </a:extLst>
                </a:gridCol>
                <a:gridCol w="441960">
                  <a:extLst>
                    <a:ext uri="{9D8B030D-6E8A-4147-A177-3AD203B41FA5}">
                      <a16:colId xmlns:a16="http://schemas.microsoft.com/office/drawing/2014/main" val="881478469"/>
                    </a:ext>
                  </a:extLst>
                </a:gridCol>
                <a:gridCol w="441960">
                  <a:extLst>
                    <a:ext uri="{9D8B030D-6E8A-4147-A177-3AD203B41FA5}">
                      <a16:colId xmlns:a16="http://schemas.microsoft.com/office/drawing/2014/main" val="15567266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53141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374177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93866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35171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336603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53697"/>
                  </a:ext>
                </a:extLst>
              </a:tr>
            </a:tbl>
          </a:graphicData>
        </a:graphic>
      </p:graphicFrame>
      <p:graphicFrame>
        <p:nvGraphicFramePr>
          <p:cNvPr id="5" name="Table 4">
            <a:extLst>
              <a:ext uri="{FF2B5EF4-FFF2-40B4-BE49-F238E27FC236}">
                <a16:creationId xmlns:a16="http://schemas.microsoft.com/office/drawing/2014/main" id="{4FB53250-FCE5-FCD0-2886-131C2E4AA94B}"/>
              </a:ext>
            </a:extLst>
          </p:cNvPr>
          <p:cNvGraphicFramePr>
            <a:graphicFrameLocks noGrp="1"/>
          </p:cNvGraphicFramePr>
          <p:nvPr>
            <p:extLst>
              <p:ext uri="{D42A27DB-BD31-4B8C-83A1-F6EECF244321}">
                <p14:modId xmlns:p14="http://schemas.microsoft.com/office/powerpoint/2010/main" val="779647823"/>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879240898"/>
                    </a:ext>
                  </a:extLst>
                </a:gridCol>
                <a:gridCol w="441960">
                  <a:extLst>
                    <a:ext uri="{9D8B030D-6E8A-4147-A177-3AD203B41FA5}">
                      <a16:colId xmlns:a16="http://schemas.microsoft.com/office/drawing/2014/main" val="3380418120"/>
                    </a:ext>
                  </a:extLst>
                </a:gridCol>
                <a:gridCol w="441960">
                  <a:extLst>
                    <a:ext uri="{9D8B030D-6E8A-4147-A177-3AD203B41FA5}">
                      <a16:colId xmlns:a16="http://schemas.microsoft.com/office/drawing/2014/main" val="3312178594"/>
                    </a:ext>
                  </a:extLst>
                </a:gridCol>
                <a:gridCol w="441960">
                  <a:extLst>
                    <a:ext uri="{9D8B030D-6E8A-4147-A177-3AD203B41FA5}">
                      <a16:colId xmlns:a16="http://schemas.microsoft.com/office/drawing/2014/main" val="3436246857"/>
                    </a:ext>
                  </a:extLst>
                </a:gridCol>
                <a:gridCol w="441960">
                  <a:extLst>
                    <a:ext uri="{9D8B030D-6E8A-4147-A177-3AD203B41FA5}">
                      <a16:colId xmlns:a16="http://schemas.microsoft.com/office/drawing/2014/main" val="796436434"/>
                    </a:ext>
                  </a:extLst>
                </a:gridCol>
                <a:gridCol w="441960">
                  <a:extLst>
                    <a:ext uri="{9D8B030D-6E8A-4147-A177-3AD203B41FA5}">
                      <a16:colId xmlns:a16="http://schemas.microsoft.com/office/drawing/2014/main" val="3846958384"/>
                    </a:ext>
                  </a:extLst>
                </a:gridCol>
                <a:gridCol w="441960">
                  <a:extLst>
                    <a:ext uri="{9D8B030D-6E8A-4147-A177-3AD203B41FA5}">
                      <a16:colId xmlns:a16="http://schemas.microsoft.com/office/drawing/2014/main" val="1005512642"/>
                    </a:ext>
                  </a:extLst>
                </a:gridCol>
                <a:gridCol w="441960">
                  <a:extLst>
                    <a:ext uri="{9D8B030D-6E8A-4147-A177-3AD203B41FA5}">
                      <a16:colId xmlns:a16="http://schemas.microsoft.com/office/drawing/2014/main" val="913147227"/>
                    </a:ext>
                  </a:extLst>
                </a:gridCol>
                <a:gridCol w="441960">
                  <a:extLst>
                    <a:ext uri="{9D8B030D-6E8A-4147-A177-3AD203B41FA5}">
                      <a16:colId xmlns:a16="http://schemas.microsoft.com/office/drawing/2014/main" val="881478469"/>
                    </a:ext>
                  </a:extLst>
                </a:gridCol>
                <a:gridCol w="441960">
                  <a:extLst>
                    <a:ext uri="{9D8B030D-6E8A-4147-A177-3AD203B41FA5}">
                      <a16:colId xmlns:a16="http://schemas.microsoft.com/office/drawing/2014/main" val="15567266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353141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374177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793866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35171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9336603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53697"/>
                  </a:ext>
                </a:extLst>
              </a:tr>
            </a:tbl>
          </a:graphicData>
        </a:graphic>
      </p:graphicFrame>
      <p:graphicFrame>
        <p:nvGraphicFramePr>
          <p:cNvPr id="6" name="Table 5">
            <a:extLst>
              <a:ext uri="{FF2B5EF4-FFF2-40B4-BE49-F238E27FC236}">
                <a16:creationId xmlns:a16="http://schemas.microsoft.com/office/drawing/2014/main" id="{0D351148-6458-D631-1605-9716CC4AB897}"/>
              </a:ext>
            </a:extLst>
          </p:cNvPr>
          <p:cNvGraphicFramePr>
            <a:graphicFrameLocks noGrp="1"/>
          </p:cNvGraphicFramePr>
          <p:nvPr>
            <p:extLst>
              <p:ext uri="{D42A27DB-BD31-4B8C-83A1-F6EECF244321}">
                <p14:modId xmlns:p14="http://schemas.microsoft.com/office/powerpoint/2010/main" val="2120144417"/>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879240898"/>
                    </a:ext>
                  </a:extLst>
                </a:gridCol>
                <a:gridCol w="441960">
                  <a:extLst>
                    <a:ext uri="{9D8B030D-6E8A-4147-A177-3AD203B41FA5}">
                      <a16:colId xmlns:a16="http://schemas.microsoft.com/office/drawing/2014/main" val="3380418120"/>
                    </a:ext>
                  </a:extLst>
                </a:gridCol>
                <a:gridCol w="441960">
                  <a:extLst>
                    <a:ext uri="{9D8B030D-6E8A-4147-A177-3AD203B41FA5}">
                      <a16:colId xmlns:a16="http://schemas.microsoft.com/office/drawing/2014/main" val="3312178594"/>
                    </a:ext>
                  </a:extLst>
                </a:gridCol>
                <a:gridCol w="441960">
                  <a:extLst>
                    <a:ext uri="{9D8B030D-6E8A-4147-A177-3AD203B41FA5}">
                      <a16:colId xmlns:a16="http://schemas.microsoft.com/office/drawing/2014/main" val="3436246857"/>
                    </a:ext>
                  </a:extLst>
                </a:gridCol>
                <a:gridCol w="441960">
                  <a:extLst>
                    <a:ext uri="{9D8B030D-6E8A-4147-A177-3AD203B41FA5}">
                      <a16:colId xmlns:a16="http://schemas.microsoft.com/office/drawing/2014/main" val="796436434"/>
                    </a:ext>
                  </a:extLst>
                </a:gridCol>
                <a:gridCol w="441960">
                  <a:extLst>
                    <a:ext uri="{9D8B030D-6E8A-4147-A177-3AD203B41FA5}">
                      <a16:colId xmlns:a16="http://schemas.microsoft.com/office/drawing/2014/main" val="3846958384"/>
                    </a:ext>
                  </a:extLst>
                </a:gridCol>
                <a:gridCol w="441960">
                  <a:extLst>
                    <a:ext uri="{9D8B030D-6E8A-4147-A177-3AD203B41FA5}">
                      <a16:colId xmlns:a16="http://schemas.microsoft.com/office/drawing/2014/main" val="1005512642"/>
                    </a:ext>
                  </a:extLst>
                </a:gridCol>
                <a:gridCol w="441960">
                  <a:extLst>
                    <a:ext uri="{9D8B030D-6E8A-4147-A177-3AD203B41FA5}">
                      <a16:colId xmlns:a16="http://schemas.microsoft.com/office/drawing/2014/main" val="913147227"/>
                    </a:ext>
                  </a:extLst>
                </a:gridCol>
                <a:gridCol w="441960">
                  <a:extLst>
                    <a:ext uri="{9D8B030D-6E8A-4147-A177-3AD203B41FA5}">
                      <a16:colId xmlns:a16="http://schemas.microsoft.com/office/drawing/2014/main" val="881478469"/>
                    </a:ext>
                  </a:extLst>
                </a:gridCol>
                <a:gridCol w="441960">
                  <a:extLst>
                    <a:ext uri="{9D8B030D-6E8A-4147-A177-3AD203B41FA5}">
                      <a16:colId xmlns:a16="http://schemas.microsoft.com/office/drawing/2014/main" val="15567266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353141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374177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793866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35171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9336603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53697"/>
                  </a:ext>
                </a:extLst>
              </a:tr>
            </a:tbl>
          </a:graphicData>
        </a:graphic>
      </p:graphicFrame>
      <p:graphicFrame>
        <p:nvGraphicFramePr>
          <p:cNvPr id="7" name="Table 6">
            <a:extLst>
              <a:ext uri="{FF2B5EF4-FFF2-40B4-BE49-F238E27FC236}">
                <a16:creationId xmlns:a16="http://schemas.microsoft.com/office/drawing/2014/main" id="{14BC9DCD-EE6F-9B2F-DA6A-1C26D8720AEC}"/>
              </a:ext>
            </a:extLst>
          </p:cNvPr>
          <p:cNvGraphicFramePr>
            <a:graphicFrameLocks noGrp="1"/>
          </p:cNvGraphicFramePr>
          <p:nvPr>
            <p:extLst>
              <p:ext uri="{D42A27DB-BD31-4B8C-83A1-F6EECF244321}">
                <p14:modId xmlns:p14="http://schemas.microsoft.com/office/powerpoint/2010/main" val="263877708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879240898"/>
                    </a:ext>
                  </a:extLst>
                </a:gridCol>
                <a:gridCol w="441960">
                  <a:extLst>
                    <a:ext uri="{9D8B030D-6E8A-4147-A177-3AD203B41FA5}">
                      <a16:colId xmlns:a16="http://schemas.microsoft.com/office/drawing/2014/main" val="3380418120"/>
                    </a:ext>
                  </a:extLst>
                </a:gridCol>
                <a:gridCol w="441960">
                  <a:extLst>
                    <a:ext uri="{9D8B030D-6E8A-4147-A177-3AD203B41FA5}">
                      <a16:colId xmlns:a16="http://schemas.microsoft.com/office/drawing/2014/main" val="3312178594"/>
                    </a:ext>
                  </a:extLst>
                </a:gridCol>
                <a:gridCol w="441960">
                  <a:extLst>
                    <a:ext uri="{9D8B030D-6E8A-4147-A177-3AD203B41FA5}">
                      <a16:colId xmlns:a16="http://schemas.microsoft.com/office/drawing/2014/main" val="3436246857"/>
                    </a:ext>
                  </a:extLst>
                </a:gridCol>
                <a:gridCol w="441960">
                  <a:extLst>
                    <a:ext uri="{9D8B030D-6E8A-4147-A177-3AD203B41FA5}">
                      <a16:colId xmlns:a16="http://schemas.microsoft.com/office/drawing/2014/main" val="796436434"/>
                    </a:ext>
                  </a:extLst>
                </a:gridCol>
                <a:gridCol w="441960">
                  <a:extLst>
                    <a:ext uri="{9D8B030D-6E8A-4147-A177-3AD203B41FA5}">
                      <a16:colId xmlns:a16="http://schemas.microsoft.com/office/drawing/2014/main" val="3846958384"/>
                    </a:ext>
                  </a:extLst>
                </a:gridCol>
                <a:gridCol w="441960">
                  <a:extLst>
                    <a:ext uri="{9D8B030D-6E8A-4147-A177-3AD203B41FA5}">
                      <a16:colId xmlns:a16="http://schemas.microsoft.com/office/drawing/2014/main" val="1005512642"/>
                    </a:ext>
                  </a:extLst>
                </a:gridCol>
                <a:gridCol w="441960">
                  <a:extLst>
                    <a:ext uri="{9D8B030D-6E8A-4147-A177-3AD203B41FA5}">
                      <a16:colId xmlns:a16="http://schemas.microsoft.com/office/drawing/2014/main" val="913147227"/>
                    </a:ext>
                  </a:extLst>
                </a:gridCol>
                <a:gridCol w="441960">
                  <a:extLst>
                    <a:ext uri="{9D8B030D-6E8A-4147-A177-3AD203B41FA5}">
                      <a16:colId xmlns:a16="http://schemas.microsoft.com/office/drawing/2014/main" val="881478469"/>
                    </a:ext>
                  </a:extLst>
                </a:gridCol>
                <a:gridCol w="441960">
                  <a:extLst>
                    <a:ext uri="{9D8B030D-6E8A-4147-A177-3AD203B41FA5}">
                      <a16:colId xmlns:a16="http://schemas.microsoft.com/office/drawing/2014/main" val="15567266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353141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374177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7938663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035171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9336603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4753697"/>
                  </a:ext>
                </a:extLst>
              </a:tr>
            </a:tbl>
          </a:graphicData>
        </a:graphic>
      </p:graphicFrame>
    </p:spTree>
    <p:extLst>
      <p:ext uri="{BB962C8B-B14F-4D97-AF65-F5344CB8AC3E}">
        <p14:creationId xmlns:p14="http://schemas.microsoft.com/office/powerpoint/2010/main" val="31303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B3D765-6E4F-00D5-C092-360DC5987C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019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76B40-B883-93F9-B09D-32B973012C8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370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401134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“Flat Objects </a:t>
            </a:r>
          </a:p>
          <a:p>
            <a:r>
              <a:rPr lang="en-US" sz="6000" b="1" dirty="0">
                <a:solidFill>
                  <a:srgbClr val="FFFF00"/>
                </a:solidFill>
              </a:rPr>
              <a:t>Add Up Quickly”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4EDB87-03DD-E05F-DB13-77F98FFBE5D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C339E-BD57-9DCF-43DB-618A17BCDC4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75.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Count by tens and cross off those numbers.  10, 20, 30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has a 2 </a:t>
            </a:r>
          </a:p>
          <a:p>
            <a:pPr algn="ctr"/>
            <a:r>
              <a:rPr lang="en-US" sz="2000" b="1" dirty="0">
                <a:solidFill>
                  <a:schemeClr val="tx1"/>
                </a:solidFill>
              </a:rPr>
              <a:t>in the ones place.</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t>
            </a:r>
            <a:r>
              <a:rPr lang="en-US" sz="2000" b="1" u="sng" dirty="0">
                <a:solidFill>
                  <a:schemeClr val="tx1"/>
                </a:solidFill>
              </a:rPr>
              <a:t>not</a:t>
            </a:r>
            <a:r>
              <a:rPr lang="en-US" sz="2000" b="1" dirty="0">
                <a:solidFill>
                  <a:schemeClr val="tx1"/>
                </a:solidFill>
              </a:rPr>
              <a:t> between </a:t>
            </a:r>
          </a:p>
          <a:p>
            <a:pPr algn="ctr"/>
            <a:r>
              <a:rPr lang="en-US" sz="2000" b="1" dirty="0">
                <a:solidFill>
                  <a:schemeClr val="tx1"/>
                </a:solidFill>
              </a:rPr>
              <a:t>30 and 70.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B3D765-6E4F-00D5-C092-360DC5987C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76B40-B883-93F9-B09D-32B973012C8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72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71173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“Flat Objects </a:t>
            </a:r>
          </a:p>
          <a:p>
            <a:r>
              <a:rPr lang="en-US" sz="6000" b="1" dirty="0">
                <a:solidFill>
                  <a:srgbClr val="FFFF00"/>
                </a:solidFill>
              </a:rPr>
              <a:t>Add Up Quickly”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640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4EDB87-03DD-E05F-DB13-77F98FFBE5D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7512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9893</TotalTime>
  <Words>2374</Words>
  <Application>Microsoft Office PowerPoint</Application>
  <PresentationFormat>On-screen Show (4:3)</PresentationFormat>
  <Paragraphs>659</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186</cp:revision>
  <dcterms:created xsi:type="dcterms:W3CDTF">2020-11-09T02:38:45Z</dcterms:created>
  <dcterms:modified xsi:type="dcterms:W3CDTF">2023-11-06T02:46:00Z</dcterms:modified>
</cp:coreProperties>
</file>