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0" r:id="rId2"/>
    <p:sldId id="257" r:id="rId3"/>
    <p:sldId id="258" r:id="rId4"/>
    <p:sldId id="259" r:id="rId5"/>
    <p:sldId id="260" r:id="rId6"/>
    <p:sldId id="261" r:id="rId7"/>
    <p:sldId id="1681" r:id="rId8"/>
    <p:sldId id="1657" r:id="rId9"/>
    <p:sldId id="1658" r:id="rId10"/>
    <p:sldId id="1659" r:id="rId11"/>
    <p:sldId id="1660" r:id="rId12"/>
    <p:sldId id="1661" r:id="rId13"/>
    <p:sldId id="1682" r:id="rId14"/>
    <p:sldId id="1663" r:id="rId15"/>
    <p:sldId id="1664" r:id="rId16"/>
    <p:sldId id="1665" r:id="rId17"/>
    <p:sldId id="1666" r:id="rId18"/>
    <p:sldId id="1667"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5122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36717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14232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73757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433DC1-7400-E27E-2D17-30257359D1DA}"/>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463224" y="0"/>
            <a:ext cx="3974306" cy="634531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10’s from 10 to 100.</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69 and 91.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30 + 30.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D7BD04A-8314-0E14-1FE9-1E65F1BF1DBA}"/>
              </a:ext>
            </a:extLst>
          </p:cNvPr>
          <p:cNvGraphicFramePr>
            <a:graphicFrameLocks noGrp="1"/>
          </p:cNvGraphicFramePr>
          <p:nvPr>
            <p:extLst>
              <p:ext uri="{D42A27DB-BD31-4B8C-83A1-F6EECF244321}">
                <p14:modId xmlns:p14="http://schemas.microsoft.com/office/powerpoint/2010/main" val="1454293416"/>
              </p:ext>
            </p:extLst>
          </p:nvPr>
        </p:nvGraphicFramePr>
        <p:xfrm>
          <a:off x="103090" y="6172200"/>
          <a:ext cx="4697510" cy="304799"/>
        </p:xfrm>
        <a:graphic>
          <a:graphicData uri="http://schemas.openxmlformats.org/drawingml/2006/table">
            <a:tbl>
              <a:tblPr>
                <a:tableStyleId>{5C22544A-7EE6-4342-B048-85BDC9FD1C3A}</a:tableStyleId>
              </a:tblPr>
              <a:tblGrid>
                <a:gridCol w="469751">
                  <a:extLst>
                    <a:ext uri="{9D8B030D-6E8A-4147-A177-3AD203B41FA5}">
                      <a16:colId xmlns:a16="http://schemas.microsoft.com/office/drawing/2014/main" val="1322348438"/>
                    </a:ext>
                  </a:extLst>
                </a:gridCol>
                <a:gridCol w="469751">
                  <a:extLst>
                    <a:ext uri="{9D8B030D-6E8A-4147-A177-3AD203B41FA5}">
                      <a16:colId xmlns:a16="http://schemas.microsoft.com/office/drawing/2014/main" val="2486812553"/>
                    </a:ext>
                  </a:extLst>
                </a:gridCol>
                <a:gridCol w="469751">
                  <a:extLst>
                    <a:ext uri="{9D8B030D-6E8A-4147-A177-3AD203B41FA5}">
                      <a16:colId xmlns:a16="http://schemas.microsoft.com/office/drawing/2014/main" val="2695938358"/>
                    </a:ext>
                  </a:extLst>
                </a:gridCol>
                <a:gridCol w="469751">
                  <a:extLst>
                    <a:ext uri="{9D8B030D-6E8A-4147-A177-3AD203B41FA5}">
                      <a16:colId xmlns:a16="http://schemas.microsoft.com/office/drawing/2014/main" val="544822459"/>
                    </a:ext>
                  </a:extLst>
                </a:gridCol>
                <a:gridCol w="469751">
                  <a:extLst>
                    <a:ext uri="{9D8B030D-6E8A-4147-A177-3AD203B41FA5}">
                      <a16:colId xmlns:a16="http://schemas.microsoft.com/office/drawing/2014/main" val="1106368656"/>
                    </a:ext>
                  </a:extLst>
                </a:gridCol>
                <a:gridCol w="469751">
                  <a:extLst>
                    <a:ext uri="{9D8B030D-6E8A-4147-A177-3AD203B41FA5}">
                      <a16:colId xmlns:a16="http://schemas.microsoft.com/office/drawing/2014/main" val="1402726229"/>
                    </a:ext>
                  </a:extLst>
                </a:gridCol>
                <a:gridCol w="469751">
                  <a:extLst>
                    <a:ext uri="{9D8B030D-6E8A-4147-A177-3AD203B41FA5}">
                      <a16:colId xmlns:a16="http://schemas.microsoft.com/office/drawing/2014/main" val="3196796902"/>
                    </a:ext>
                  </a:extLst>
                </a:gridCol>
                <a:gridCol w="469751">
                  <a:extLst>
                    <a:ext uri="{9D8B030D-6E8A-4147-A177-3AD203B41FA5}">
                      <a16:colId xmlns:a16="http://schemas.microsoft.com/office/drawing/2014/main" val="1587985001"/>
                    </a:ext>
                  </a:extLst>
                </a:gridCol>
                <a:gridCol w="469751">
                  <a:extLst>
                    <a:ext uri="{9D8B030D-6E8A-4147-A177-3AD203B41FA5}">
                      <a16:colId xmlns:a16="http://schemas.microsoft.com/office/drawing/2014/main" val="689824329"/>
                    </a:ext>
                  </a:extLst>
                </a:gridCol>
                <a:gridCol w="469751">
                  <a:extLst>
                    <a:ext uri="{9D8B030D-6E8A-4147-A177-3AD203B41FA5}">
                      <a16:colId xmlns:a16="http://schemas.microsoft.com/office/drawing/2014/main" val="4206165633"/>
                    </a:ext>
                  </a:extLst>
                </a:gridCol>
              </a:tblGrid>
              <a:tr h="304799">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034842"/>
                  </a:ext>
                </a:extLst>
              </a:tr>
            </a:tbl>
          </a:graphicData>
        </a:graphic>
      </p:graphicFrame>
    </p:spTree>
    <p:extLst>
      <p:ext uri="{BB962C8B-B14F-4D97-AF65-F5344CB8AC3E}">
        <p14:creationId xmlns:p14="http://schemas.microsoft.com/office/powerpoint/2010/main" val="30288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666C6-666D-32C7-65C5-88EC311C684F}"/>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7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FB70-BFB1-6918-5262-BE35A341237E}"/>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100 </a:t>
            </a:r>
            <a:endParaRPr lang="en-US" sz="4000" b="1" dirty="0">
              <a:solidFill>
                <a:schemeClr val="tx1"/>
              </a:solidFill>
            </a:endParaRPr>
          </a:p>
          <a:p>
            <a:pPr algn="ctr"/>
            <a:r>
              <a:rPr lang="en-US" sz="2400" b="1" dirty="0">
                <a:solidFill>
                  <a:schemeClr val="tx1"/>
                </a:solidFill>
              </a:rPr>
              <a:t>pencil sharpeners</a:t>
            </a:r>
            <a:endParaRPr lang="en-US" sz="48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265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65875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“Super Sharpeners”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442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AA762-618A-2100-861A-6048F7A4E340}"/>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946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433DC1-7400-E27E-2D17-30257359D1DA}"/>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463224" y="0"/>
            <a:ext cx="3974306" cy="634531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10’s from 10 to 100.</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69 and 91.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30 + 30.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D7BD04A-8314-0E14-1FE9-1E65F1BF1DBA}"/>
              </a:ext>
            </a:extLst>
          </p:cNvPr>
          <p:cNvGraphicFramePr>
            <a:graphicFrameLocks noGrp="1"/>
          </p:cNvGraphicFramePr>
          <p:nvPr/>
        </p:nvGraphicFramePr>
        <p:xfrm>
          <a:off x="103090" y="6172200"/>
          <a:ext cx="4697510" cy="304799"/>
        </p:xfrm>
        <a:graphic>
          <a:graphicData uri="http://schemas.openxmlformats.org/drawingml/2006/table">
            <a:tbl>
              <a:tblPr>
                <a:tableStyleId>{5C22544A-7EE6-4342-B048-85BDC9FD1C3A}</a:tableStyleId>
              </a:tblPr>
              <a:tblGrid>
                <a:gridCol w="469751">
                  <a:extLst>
                    <a:ext uri="{9D8B030D-6E8A-4147-A177-3AD203B41FA5}">
                      <a16:colId xmlns:a16="http://schemas.microsoft.com/office/drawing/2014/main" val="1322348438"/>
                    </a:ext>
                  </a:extLst>
                </a:gridCol>
                <a:gridCol w="469751">
                  <a:extLst>
                    <a:ext uri="{9D8B030D-6E8A-4147-A177-3AD203B41FA5}">
                      <a16:colId xmlns:a16="http://schemas.microsoft.com/office/drawing/2014/main" val="2486812553"/>
                    </a:ext>
                  </a:extLst>
                </a:gridCol>
                <a:gridCol w="469751">
                  <a:extLst>
                    <a:ext uri="{9D8B030D-6E8A-4147-A177-3AD203B41FA5}">
                      <a16:colId xmlns:a16="http://schemas.microsoft.com/office/drawing/2014/main" val="2695938358"/>
                    </a:ext>
                  </a:extLst>
                </a:gridCol>
                <a:gridCol w="469751">
                  <a:extLst>
                    <a:ext uri="{9D8B030D-6E8A-4147-A177-3AD203B41FA5}">
                      <a16:colId xmlns:a16="http://schemas.microsoft.com/office/drawing/2014/main" val="544822459"/>
                    </a:ext>
                  </a:extLst>
                </a:gridCol>
                <a:gridCol w="469751">
                  <a:extLst>
                    <a:ext uri="{9D8B030D-6E8A-4147-A177-3AD203B41FA5}">
                      <a16:colId xmlns:a16="http://schemas.microsoft.com/office/drawing/2014/main" val="1106368656"/>
                    </a:ext>
                  </a:extLst>
                </a:gridCol>
                <a:gridCol w="469751">
                  <a:extLst>
                    <a:ext uri="{9D8B030D-6E8A-4147-A177-3AD203B41FA5}">
                      <a16:colId xmlns:a16="http://schemas.microsoft.com/office/drawing/2014/main" val="1402726229"/>
                    </a:ext>
                  </a:extLst>
                </a:gridCol>
                <a:gridCol w="469751">
                  <a:extLst>
                    <a:ext uri="{9D8B030D-6E8A-4147-A177-3AD203B41FA5}">
                      <a16:colId xmlns:a16="http://schemas.microsoft.com/office/drawing/2014/main" val="3196796902"/>
                    </a:ext>
                  </a:extLst>
                </a:gridCol>
                <a:gridCol w="469751">
                  <a:extLst>
                    <a:ext uri="{9D8B030D-6E8A-4147-A177-3AD203B41FA5}">
                      <a16:colId xmlns:a16="http://schemas.microsoft.com/office/drawing/2014/main" val="1587985001"/>
                    </a:ext>
                  </a:extLst>
                </a:gridCol>
                <a:gridCol w="469751">
                  <a:extLst>
                    <a:ext uri="{9D8B030D-6E8A-4147-A177-3AD203B41FA5}">
                      <a16:colId xmlns:a16="http://schemas.microsoft.com/office/drawing/2014/main" val="689824329"/>
                    </a:ext>
                  </a:extLst>
                </a:gridCol>
                <a:gridCol w="469751">
                  <a:extLst>
                    <a:ext uri="{9D8B030D-6E8A-4147-A177-3AD203B41FA5}">
                      <a16:colId xmlns:a16="http://schemas.microsoft.com/office/drawing/2014/main" val="4206165633"/>
                    </a:ext>
                  </a:extLst>
                </a:gridCol>
              </a:tblGrid>
              <a:tr h="304799">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034842"/>
                  </a:ext>
                </a:extLst>
              </a:tr>
            </a:tbl>
          </a:graphicData>
        </a:graphic>
      </p:graphicFrame>
      <p:graphicFrame>
        <p:nvGraphicFramePr>
          <p:cNvPr id="4" name="Table 3">
            <a:extLst>
              <a:ext uri="{FF2B5EF4-FFF2-40B4-BE49-F238E27FC236}">
                <a16:creationId xmlns:a16="http://schemas.microsoft.com/office/drawing/2014/main" id="{167EBCFE-AC71-3E95-C604-B9FCC1129396}"/>
              </a:ext>
            </a:extLst>
          </p:cNvPr>
          <p:cNvGraphicFramePr>
            <a:graphicFrameLocks noGrp="1"/>
          </p:cNvGraphicFramePr>
          <p:nvPr>
            <p:extLst>
              <p:ext uri="{D42A27DB-BD31-4B8C-83A1-F6EECF244321}">
                <p14:modId xmlns:p14="http://schemas.microsoft.com/office/powerpoint/2010/main" val="1720592275"/>
              </p:ext>
            </p:extLst>
          </p:nvPr>
        </p:nvGraphicFramePr>
        <p:xfrm>
          <a:off x="103090" y="6172200"/>
          <a:ext cx="4697510" cy="304799"/>
        </p:xfrm>
        <a:graphic>
          <a:graphicData uri="http://schemas.openxmlformats.org/drawingml/2006/table">
            <a:tbl>
              <a:tblPr>
                <a:tableStyleId>{5C22544A-7EE6-4342-B048-85BDC9FD1C3A}</a:tableStyleId>
              </a:tblPr>
              <a:tblGrid>
                <a:gridCol w="469751">
                  <a:extLst>
                    <a:ext uri="{9D8B030D-6E8A-4147-A177-3AD203B41FA5}">
                      <a16:colId xmlns:a16="http://schemas.microsoft.com/office/drawing/2014/main" val="1322348438"/>
                    </a:ext>
                  </a:extLst>
                </a:gridCol>
                <a:gridCol w="469751">
                  <a:extLst>
                    <a:ext uri="{9D8B030D-6E8A-4147-A177-3AD203B41FA5}">
                      <a16:colId xmlns:a16="http://schemas.microsoft.com/office/drawing/2014/main" val="2486812553"/>
                    </a:ext>
                  </a:extLst>
                </a:gridCol>
                <a:gridCol w="469751">
                  <a:extLst>
                    <a:ext uri="{9D8B030D-6E8A-4147-A177-3AD203B41FA5}">
                      <a16:colId xmlns:a16="http://schemas.microsoft.com/office/drawing/2014/main" val="2695938358"/>
                    </a:ext>
                  </a:extLst>
                </a:gridCol>
                <a:gridCol w="469751">
                  <a:extLst>
                    <a:ext uri="{9D8B030D-6E8A-4147-A177-3AD203B41FA5}">
                      <a16:colId xmlns:a16="http://schemas.microsoft.com/office/drawing/2014/main" val="544822459"/>
                    </a:ext>
                  </a:extLst>
                </a:gridCol>
                <a:gridCol w="469751">
                  <a:extLst>
                    <a:ext uri="{9D8B030D-6E8A-4147-A177-3AD203B41FA5}">
                      <a16:colId xmlns:a16="http://schemas.microsoft.com/office/drawing/2014/main" val="1106368656"/>
                    </a:ext>
                  </a:extLst>
                </a:gridCol>
                <a:gridCol w="469751">
                  <a:extLst>
                    <a:ext uri="{9D8B030D-6E8A-4147-A177-3AD203B41FA5}">
                      <a16:colId xmlns:a16="http://schemas.microsoft.com/office/drawing/2014/main" val="1402726229"/>
                    </a:ext>
                  </a:extLst>
                </a:gridCol>
                <a:gridCol w="469751">
                  <a:extLst>
                    <a:ext uri="{9D8B030D-6E8A-4147-A177-3AD203B41FA5}">
                      <a16:colId xmlns:a16="http://schemas.microsoft.com/office/drawing/2014/main" val="3196796902"/>
                    </a:ext>
                  </a:extLst>
                </a:gridCol>
                <a:gridCol w="469751">
                  <a:extLst>
                    <a:ext uri="{9D8B030D-6E8A-4147-A177-3AD203B41FA5}">
                      <a16:colId xmlns:a16="http://schemas.microsoft.com/office/drawing/2014/main" val="1587985001"/>
                    </a:ext>
                  </a:extLst>
                </a:gridCol>
                <a:gridCol w="469751">
                  <a:extLst>
                    <a:ext uri="{9D8B030D-6E8A-4147-A177-3AD203B41FA5}">
                      <a16:colId xmlns:a16="http://schemas.microsoft.com/office/drawing/2014/main" val="689824329"/>
                    </a:ext>
                  </a:extLst>
                </a:gridCol>
                <a:gridCol w="469751">
                  <a:extLst>
                    <a:ext uri="{9D8B030D-6E8A-4147-A177-3AD203B41FA5}">
                      <a16:colId xmlns:a16="http://schemas.microsoft.com/office/drawing/2014/main" val="4206165633"/>
                    </a:ext>
                  </a:extLst>
                </a:gridCol>
              </a:tblGrid>
              <a:tr h="304799">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034842"/>
                  </a:ext>
                </a:extLst>
              </a:tr>
            </a:tbl>
          </a:graphicData>
        </a:graphic>
      </p:graphicFrame>
      <p:graphicFrame>
        <p:nvGraphicFramePr>
          <p:cNvPr id="5" name="Table 4">
            <a:extLst>
              <a:ext uri="{FF2B5EF4-FFF2-40B4-BE49-F238E27FC236}">
                <a16:creationId xmlns:a16="http://schemas.microsoft.com/office/drawing/2014/main" id="{8253CBCE-28D2-0A4E-3ADE-CA56C891B05B}"/>
              </a:ext>
            </a:extLst>
          </p:cNvPr>
          <p:cNvGraphicFramePr>
            <a:graphicFrameLocks noGrp="1"/>
          </p:cNvGraphicFramePr>
          <p:nvPr>
            <p:extLst>
              <p:ext uri="{D42A27DB-BD31-4B8C-83A1-F6EECF244321}">
                <p14:modId xmlns:p14="http://schemas.microsoft.com/office/powerpoint/2010/main" val="4035769674"/>
              </p:ext>
            </p:extLst>
          </p:nvPr>
        </p:nvGraphicFramePr>
        <p:xfrm>
          <a:off x="103090" y="6172200"/>
          <a:ext cx="4697510" cy="304799"/>
        </p:xfrm>
        <a:graphic>
          <a:graphicData uri="http://schemas.openxmlformats.org/drawingml/2006/table">
            <a:tbl>
              <a:tblPr>
                <a:tableStyleId>{5C22544A-7EE6-4342-B048-85BDC9FD1C3A}</a:tableStyleId>
              </a:tblPr>
              <a:tblGrid>
                <a:gridCol w="469751">
                  <a:extLst>
                    <a:ext uri="{9D8B030D-6E8A-4147-A177-3AD203B41FA5}">
                      <a16:colId xmlns:a16="http://schemas.microsoft.com/office/drawing/2014/main" val="1322348438"/>
                    </a:ext>
                  </a:extLst>
                </a:gridCol>
                <a:gridCol w="469751">
                  <a:extLst>
                    <a:ext uri="{9D8B030D-6E8A-4147-A177-3AD203B41FA5}">
                      <a16:colId xmlns:a16="http://schemas.microsoft.com/office/drawing/2014/main" val="2486812553"/>
                    </a:ext>
                  </a:extLst>
                </a:gridCol>
                <a:gridCol w="469751">
                  <a:extLst>
                    <a:ext uri="{9D8B030D-6E8A-4147-A177-3AD203B41FA5}">
                      <a16:colId xmlns:a16="http://schemas.microsoft.com/office/drawing/2014/main" val="2695938358"/>
                    </a:ext>
                  </a:extLst>
                </a:gridCol>
                <a:gridCol w="469751">
                  <a:extLst>
                    <a:ext uri="{9D8B030D-6E8A-4147-A177-3AD203B41FA5}">
                      <a16:colId xmlns:a16="http://schemas.microsoft.com/office/drawing/2014/main" val="544822459"/>
                    </a:ext>
                  </a:extLst>
                </a:gridCol>
                <a:gridCol w="469751">
                  <a:extLst>
                    <a:ext uri="{9D8B030D-6E8A-4147-A177-3AD203B41FA5}">
                      <a16:colId xmlns:a16="http://schemas.microsoft.com/office/drawing/2014/main" val="1106368656"/>
                    </a:ext>
                  </a:extLst>
                </a:gridCol>
                <a:gridCol w="469751">
                  <a:extLst>
                    <a:ext uri="{9D8B030D-6E8A-4147-A177-3AD203B41FA5}">
                      <a16:colId xmlns:a16="http://schemas.microsoft.com/office/drawing/2014/main" val="1402726229"/>
                    </a:ext>
                  </a:extLst>
                </a:gridCol>
                <a:gridCol w="469751">
                  <a:extLst>
                    <a:ext uri="{9D8B030D-6E8A-4147-A177-3AD203B41FA5}">
                      <a16:colId xmlns:a16="http://schemas.microsoft.com/office/drawing/2014/main" val="3196796902"/>
                    </a:ext>
                  </a:extLst>
                </a:gridCol>
                <a:gridCol w="469751">
                  <a:extLst>
                    <a:ext uri="{9D8B030D-6E8A-4147-A177-3AD203B41FA5}">
                      <a16:colId xmlns:a16="http://schemas.microsoft.com/office/drawing/2014/main" val="1587985001"/>
                    </a:ext>
                  </a:extLst>
                </a:gridCol>
                <a:gridCol w="469751">
                  <a:extLst>
                    <a:ext uri="{9D8B030D-6E8A-4147-A177-3AD203B41FA5}">
                      <a16:colId xmlns:a16="http://schemas.microsoft.com/office/drawing/2014/main" val="689824329"/>
                    </a:ext>
                  </a:extLst>
                </a:gridCol>
                <a:gridCol w="469751">
                  <a:extLst>
                    <a:ext uri="{9D8B030D-6E8A-4147-A177-3AD203B41FA5}">
                      <a16:colId xmlns:a16="http://schemas.microsoft.com/office/drawing/2014/main" val="4206165633"/>
                    </a:ext>
                  </a:extLst>
                </a:gridCol>
              </a:tblGrid>
              <a:tr h="304799">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034842"/>
                  </a:ext>
                </a:extLst>
              </a:tr>
            </a:tbl>
          </a:graphicData>
        </a:graphic>
      </p:graphicFrame>
      <p:graphicFrame>
        <p:nvGraphicFramePr>
          <p:cNvPr id="6" name="Table 5">
            <a:extLst>
              <a:ext uri="{FF2B5EF4-FFF2-40B4-BE49-F238E27FC236}">
                <a16:creationId xmlns:a16="http://schemas.microsoft.com/office/drawing/2014/main" id="{1006408E-0808-084D-BD56-BDF3CA324C85}"/>
              </a:ext>
            </a:extLst>
          </p:cNvPr>
          <p:cNvGraphicFramePr>
            <a:graphicFrameLocks noGrp="1"/>
          </p:cNvGraphicFramePr>
          <p:nvPr>
            <p:extLst>
              <p:ext uri="{D42A27DB-BD31-4B8C-83A1-F6EECF244321}">
                <p14:modId xmlns:p14="http://schemas.microsoft.com/office/powerpoint/2010/main" val="1413610625"/>
              </p:ext>
            </p:extLst>
          </p:nvPr>
        </p:nvGraphicFramePr>
        <p:xfrm>
          <a:off x="103090" y="6172200"/>
          <a:ext cx="4697510" cy="304799"/>
        </p:xfrm>
        <a:graphic>
          <a:graphicData uri="http://schemas.openxmlformats.org/drawingml/2006/table">
            <a:tbl>
              <a:tblPr>
                <a:tableStyleId>{5C22544A-7EE6-4342-B048-85BDC9FD1C3A}</a:tableStyleId>
              </a:tblPr>
              <a:tblGrid>
                <a:gridCol w="469751">
                  <a:extLst>
                    <a:ext uri="{9D8B030D-6E8A-4147-A177-3AD203B41FA5}">
                      <a16:colId xmlns:a16="http://schemas.microsoft.com/office/drawing/2014/main" val="1322348438"/>
                    </a:ext>
                  </a:extLst>
                </a:gridCol>
                <a:gridCol w="469751">
                  <a:extLst>
                    <a:ext uri="{9D8B030D-6E8A-4147-A177-3AD203B41FA5}">
                      <a16:colId xmlns:a16="http://schemas.microsoft.com/office/drawing/2014/main" val="2486812553"/>
                    </a:ext>
                  </a:extLst>
                </a:gridCol>
                <a:gridCol w="469751">
                  <a:extLst>
                    <a:ext uri="{9D8B030D-6E8A-4147-A177-3AD203B41FA5}">
                      <a16:colId xmlns:a16="http://schemas.microsoft.com/office/drawing/2014/main" val="2695938358"/>
                    </a:ext>
                  </a:extLst>
                </a:gridCol>
                <a:gridCol w="469751">
                  <a:extLst>
                    <a:ext uri="{9D8B030D-6E8A-4147-A177-3AD203B41FA5}">
                      <a16:colId xmlns:a16="http://schemas.microsoft.com/office/drawing/2014/main" val="544822459"/>
                    </a:ext>
                  </a:extLst>
                </a:gridCol>
                <a:gridCol w="469751">
                  <a:extLst>
                    <a:ext uri="{9D8B030D-6E8A-4147-A177-3AD203B41FA5}">
                      <a16:colId xmlns:a16="http://schemas.microsoft.com/office/drawing/2014/main" val="1106368656"/>
                    </a:ext>
                  </a:extLst>
                </a:gridCol>
                <a:gridCol w="469751">
                  <a:extLst>
                    <a:ext uri="{9D8B030D-6E8A-4147-A177-3AD203B41FA5}">
                      <a16:colId xmlns:a16="http://schemas.microsoft.com/office/drawing/2014/main" val="1402726229"/>
                    </a:ext>
                  </a:extLst>
                </a:gridCol>
                <a:gridCol w="469751">
                  <a:extLst>
                    <a:ext uri="{9D8B030D-6E8A-4147-A177-3AD203B41FA5}">
                      <a16:colId xmlns:a16="http://schemas.microsoft.com/office/drawing/2014/main" val="3196796902"/>
                    </a:ext>
                  </a:extLst>
                </a:gridCol>
                <a:gridCol w="469751">
                  <a:extLst>
                    <a:ext uri="{9D8B030D-6E8A-4147-A177-3AD203B41FA5}">
                      <a16:colId xmlns:a16="http://schemas.microsoft.com/office/drawing/2014/main" val="1587985001"/>
                    </a:ext>
                  </a:extLst>
                </a:gridCol>
                <a:gridCol w="469751">
                  <a:extLst>
                    <a:ext uri="{9D8B030D-6E8A-4147-A177-3AD203B41FA5}">
                      <a16:colId xmlns:a16="http://schemas.microsoft.com/office/drawing/2014/main" val="689824329"/>
                    </a:ext>
                  </a:extLst>
                </a:gridCol>
                <a:gridCol w="469751">
                  <a:extLst>
                    <a:ext uri="{9D8B030D-6E8A-4147-A177-3AD203B41FA5}">
                      <a16:colId xmlns:a16="http://schemas.microsoft.com/office/drawing/2014/main" val="4206165633"/>
                    </a:ext>
                  </a:extLst>
                </a:gridCol>
              </a:tblGrid>
              <a:tr h="304799">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034842"/>
                  </a:ext>
                </a:extLst>
              </a:tr>
            </a:tbl>
          </a:graphicData>
        </a:graphic>
      </p:graphicFrame>
      <p:graphicFrame>
        <p:nvGraphicFramePr>
          <p:cNvPr id="7" name="Table 6">
            <a:extLst>
              <a:ext uri="{FF2B5EF4-FFF2-40B4-BE49-F238E27FC236}">
                <a16:creationId xmlns:a16="http://schemas.microsoft.com/office/drawing/2014/main" id="{76F28A88-C9A0-5668-A14D-00D78521928C}"/>
              </a:ext>
            </a:extLst>
          </p:cNvPr>
          <p:cNvGraphicFramePr>
            <a:graphicFrameLocks noGrp="1"/>
          </p:cNvGraphicFramePr>
          <p:nvPr>
            <p:extLst>
              <p:ext uri="{D42A27DB-BD31-4B8C-83A1-F6EECF244321}">
                <p14:modId xmlns:p14="http://schemas.microsoft.com/office/powerpoint/2010/main" val="4012664076"/>
              </p:ext>
            </p:extLst>
          </p:nvPr>
        </p:nvGraphicFramePr>
        <p:xfrm>
          <a:off x="103090" y="6172200"/>
          <a:ext cx="4697510" cy="304799"/>
        </p:xfrm>
        <a:graphic>
          <a:graphicData uri="http://schemas.openxmlformats.org/drawingml/2006/table">
            <a:tbl>
              <a:tblPr>
                <a:tableStyleId>{5C22544A-7EE6-4342-B048-85BDC9FD1C3A}</a:tableStyleId>
              </a:tblPr>
              <a:tblGrid>
                <a:gridCol w="469751">
                  <a:extLst>
                    <a:ext uri="{9D8B030D-6E8A-4147-A177-3AD203B41FA5}">
                      <a16:colId xmlns:a16="http://schemas.microsoft.com/office/drawing/2014/main" val="1322348438"/>
                    </a:ext>
                  </a:extLst>
                </a:gridCol>
                <a:gridCol w="469751">
                  <a:extLst>
                    <a:ext uri="{9D8B030D-6E8A-4147-A177-3AD203B41FA5}">
                      <a16:colId xmlns:a16="http://schemas.microsoft.com/office/drawing/2014/main" val="2486812553"/>
                    </a:ext>
                  </a:extLst>
                </a:gridCol>
                <a:gridCol w="469751">
                  <a:extLst>
                    <a:ext uri="{9D8B030D-6E8A-4147-A177-3AD203B41FA5}">
                      <a16:colId xmlns:a16="http://schemas.microsoft.com/office/drawing/2014/main" val="2695938358"/>
                    </a:ext>
                  </a:extLst>
                </a:gridCol>
                <a:gridCol w="469751">
                  <a:extLst>
                    <a:ext uri="{9D8B030D-6E8A-4147-A177-3AD203B41FA5}">
                      <a16:colId xmlns:a16="http://schemas.microsoft.com/office/drawing/2014/main" val="544822459"/>
                    </a:ext>
                  </a:extLst>
                </a:gridCol>
                <a:gridCol w="469751">
                  <a:extLst>
                    <a:ext uri="{9D8B030D-6E8A-4147-A177-3AD203B41FA5}">
                      <a16:colId xmlns:a16="http://schemas.microsoft.com/office/drawing/2014/main" val="1106368656"/>
                    </a:ext>
                  </a:extLst>
                </a:gridCol>
                <a:gridCol w="469751">
                  <a:extLst>
                    <a:ext uri="{9D8B030D-6E8A-4147-A177-3AD203B41FA5}">
                      <a16:colId xmlns:a16="http://schemas.microsoft.com/office/drawing/2014/main" val="1402726229"/>
                    </a:ext>
                  </a:extLst>
                </a:gridCol>
                <a:gridCol w="469751">
                  <a:extLst>
                    <a:ext uri="{9D8B030D-6E8A-4147-A177-3AD203B41FA5}">
                      <a16:colId xmlns:a16="http://schemas.microsoft.com/office/drawing/2014/main" val="3196796902"/>
                    </a:ext>
                  </a:extLst>
                </a:gridCol>
                <a:gridCol w="469751">
                  <a:extLst>
                    <a:ext uri="{9D8B030D-6E8A-4147-A177-3AD203B41FA5}">
                      <a16:colId xmlns:a16="http://schemas.microsoft.com/office/drawing/2014/main" val="1587985001"/>
                    </a:ext>
                  </a:extLst>
                </a:gridCol>
                <a:gridCol w="469751">
                  <a:extLst>
                    <a:ext uri="{9D8B030D-6E8A-4147-A177-3AD203B41FA5}">
                      <a16:colId xmlns:a16="http://schemas.microsoft.com/office/drawing/2014/main" val="689824329"/>
                    </a:ext>
                  </a:extLst>
                </a:gridCol>
                <a:gridCol w="469751">
                  <a:extLst>
                    <a:ext uri="{9D8B030D-6E8A-4147-A177-3AD203B41FA5}">
                      <a16:colId xmlns:a16="http://schemas.microsoft.com/office/drawing/2014/main" val="4206165633"/>
                    </a:ext>
                  </a:extLst>
                </a:gridCol>
              </a:tblGrid>
              <a:tr h="304799">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034842"/>
                  </a:ext>
                </a:extLst>
              </a:tr>
            </a:tbl>
          </a:graphicData>
        </a:graphic>
      </p:graphicFrame>
    </p:spTree>
    <p:extLst>
      <p:ext uri="{BB962C8B-B14F-4D97-AF65-F5344CB8AC3E}">
        <p14:creationId xmlns:p14="http://schemas.microsoft.com/office/powerpoint/2010/main" val="39781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666C6-666D-32C7-65C5-88EC311C684F}"/>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09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FB70-BFB1-6918-5262-BE35A341237E}"/>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100 </a:t>
            </a:r>
            <a:endParaRPr lang="en-US" sz="4000" b="1" dirty="0">
              <a:solidFill>
                <a:schemeClr val="tx1"/>
              </a:solidFill>
            </a:endParaRPr>
          </a:p>
          <a:p>
            <a:pPr algn="ctr"/>
            <a:r>
              <a:rPr lang="en-US" sz="2400" b="1" dirty="0">
                <a:solidFill>
                  <a:schemeClr val="tx1"/>
                </a:solidFill>
              </a:rPr>
              <a:t>pencil sharpeners</a:t>
            </a:r>
            <a:endParaRPr lang="en-US" sz="48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3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413490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“Super Sharpeners”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AA762-618A-2100-861A-6048F7A4E340}"/>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433DC1-7400-E27E-2D17-30257359D1DA}"/>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10’s from 10 to 100.</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69 and 91.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30 + 30.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666C6-666D-32C7-65C5-88EC311C684F}"/>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FB70-BFB1-6918-5262-BE35A341237E}"/>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100 </a:t>
            </a:r>
            <a:endParaRPr lang="en-US" sz="4000" b="1" dirty="0">
              <a:solidFill>
                <a:schemeClr val="tx1"/>
              </a:solidFill>
            </a:endParaRPr>
          </a:p>
          <a:p>
            <a:pPr algn="ctr"/>
            <a:r>
              <a:rPr lang="en-US" sz="2400" b="1" dirty="0">
                <a:solidFill>
                  <a:schemeClr val="tx1"/>
                </a:solidFill>
              </a:rPr>
              <a:t>pencil sharpeners</a:t>
            </a:r>
            <a:endParaRPr lang="en-US" sz="48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5367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“Super Sharpeners”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4112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AA762-618A-2100-861A-6048F7A4E340}"/>
              </a:ext>
            </a:extLst>
          </p:cNvPr>
          <p:cNvPicPr>
            <a:picLocks noChangeAspect="1"/>
          </p:cNvPicPr>
          <p:nvPr/>
        </p:nvPicPr>
        <p:blipFill rotWithShape="1">
          <a:blip r:embed="rId2">
            <a:extLst>
              <a:ext uri="{28A0092B-C50C-407E-A947-70E740481C1C}">
                <a14:useLocalDpi xmlns:a14="http://schemas.microsoft.com/office/drawing/2010/main" val="0"/>
              </a:ext>
            </a:extLst>
          </a:blip>
          <a:srcRect r="53025"/>
          <a:stretch/>
        </p:blipFill>
        <p:spPr>
          <a:xfrm>
            <a:off x="0" y="0"/>
            <a:ext cx="4295422"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9296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9903</TotalTime>
  <Words>2101</Words>
  <Application>Microsoft Office PowerPoint</Application>
  <PresentationFormat>On-screen Show (4:3)</PresentationFormat>
  <Paragraphs>362</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184</cp:revision>
  <dcterms:created xsi:type="dcterms:W3CDTF">2020-11-09T02:38:45Z</dcterms:created>
  <dcterms:modified xsi:type="dcterms:W3CDTF">2023-10-30T22:35:38Z</dcterms:modified>
</cp:coreProperties>
</file>