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4" r:id="rId2"/>
    <p:sldId id="257" r:id="rId3"/>
    <p:sldId id="258" r:id="rId4"/>
    <p:sldId id="259" r:id="rId5"/>
    <p:sldId id="260" r:id="rId6"/>
    <p:sldId id="261" r:id="rId7"/>
    <p:sldId id="1682" r:id="rId8"/>
    <p:sldId id="1662" r:id="rId9"/>
    <p:sldId id="1663" r:id="rId10"/>
    <p:sldId id="1664" r:id="rId11"/>
    <p:sldId id="1665" r:id="rId12"/>
    <p:sldId id="1666" r:id="rId13"/>
    <p:sldId id="1683" r:id="rId14"/>
    <p:sldId id="1668" r:id="rId15"/>
    <p:sldId id="1669" r:id="rId16"/>
    <p:sldId id="1670" r:id="rId17"/>
    <p:sldId id="1671" r:id="rId18"/>
    <p:sldId id="1672" r:id="rId19"/>
    <p:sldId id="16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10" d="100"/>
          <a:sy n="110" d="100"/>
        </p:scale>
        <p:origin x="366" y="-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64168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69604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4A20A8-A315-FA83-FC93-6F0D4432D10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06400" y="0"/>
            <a:ext cx="3911600" cy="5867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50 to 90.  The answer is one of those numbers.  50, 52, 54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between 61 and 81.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2 or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6 in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50 or the number that is 38 more than 50.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A8B1EEE-695A-8A95-3418-26C542597E15}"/>
              </a:ext>
            </a:extLst>
          </p:cNvPr>
          <p:cNvGraphicFramePr>
            <a:graphicFrameLocks noGrp="1"/>
          </p:cNvGraphicFramePr>
          <p:nvPr>
            <p:extLst>
              <p:ext uri="{D42A27DB-BD31-4B8C-83A1-F6EECF244321}">
                <p14:modId xmlns:p14="http://schemas.microsoft.com/office/powerpoint/2010/main" val="301121210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64322944"/>
                    </a:ext>
                  </a:extLst>
                </a:gridCol>
                <a:gridCol w="441960">
                  <a:extLst>
                    <a:ext uri="{9D8B030D-6E8A-4147-A177-3AD203B41FA5}">
                      <a16:colId xmlns:a16="http://schemas.microsoft.com/office/drawing/2014/main" val="3365515236"/>
                    </a:ext>
                  </a:extLst>
                </a:gridCol>
                <a:gridCol w="441960">
                  <a:extLst>
                    <a:ext uri="{9D8B030D-6E8A-4147-A177-3AD203B41FA5}">
                      <a16:colId xmlns:a16="http://schemas.microsoft.com/office/drawing/2014/main" val="850544881"/>
                    </a:ext>
                  </a:extLst>
                </a:gridCol>
                <a:gridCol w="441960">
                  <a:extLst>
                    <a:ext uri="{9D8B030D-6E8A-4147-A177-3AD203B41FA5}">
                      <a16:colId xmlns:a16="http://schemas.microsoft.com/office/drawing/2014/main" val="3851679665"/>
                    </a:ext>
                  </a:extLst>
                </a:gridCol>
                <a:gridCol w="441960">
                  <a:extLst>
                    <a:ext uri="{9D8B030D-6E8A-4147-A177-3AD203B41FA5}">
                      <a16:colId xmlns:a16="http://schemas.microsoft.com/office/drawing/2014/main" val="1047699182"/>
                    </a:ext>
                  </a:extLst>
                </a:gridCol>
                <a:gridCol w="441960">
                  <a:extLst>
                    <a:ext uri="{9D8B030D-6E8A-4147-A177-3AD203B41FA5}">
                      <a16:colId xmlns:a16="http://schemas.microsoft.com/office/drawing/2014/main" val="1819095355"/>
                    </a:ext>
                  </a:extLst>
                </a:gridCol>
                <a:gridCol w="441960">
                  <a:extLst>
                    <a:ext uri="{9D8B030D-6E8A-4147-A177-3AD203B41FA5}">
                      <a16:colId xmlns:a16="http://schemas.microsoft.com/office/drawing/2014/main" val="906650446"/>
                    </a:ext>
                  </a:extLst>
                </a:gridCol>
                <a:gridCol w="441960">
                  <a:extLst>
                    <a:ext uri="{9D8B030D-6E8A-4147-A177-3AD203B41FA5}">
                      <a16:colId xmlns:a16="http://schemas.microsoft.com/office/drawing/2014/main" val="2814248783"/>
                    </a:ext>
                  </a:extLst>
                </a:gridCol>
                <a:gridCol w="441960">
                  <a:extLst>
                    <a:ext uri="{9D8B030D-6E8A-4147-A177-3AD203B41FA5}">
                      <a16:colId xmlns:a16="http://schemas.microsoft.com/office/drawing/2014/main" val="630360559"/>
                    </a:ext>
                  </a:extLst>
                </a:gridCol>
                <a:gridCol w="441960">
                  <a:extLst>
                    <a:ext uri="{9D8B030D-6E8A-4147-A177-3AD203B41FA5}">
                      <a16:colId xmlns:a16="http://schemas.microsoft.com/office/drawing/2014/main" val="206915055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59380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225941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1119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656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045796"/>
                  </a:ext>
                </a:extLst>
              </a:tr>
            </a:tbl>
          </a:graphicData>
        </a:graphic>
      </p:graphicFrame>
    </p:spTree>
    <p:extLst>
      <p:ext uri="{BB962C8B-B14F-4D97-AF65-F5344CB8AC3E}">
        <p14:creationId xmlns:p14="http://schemas.microsoft.com/office/powerpoint/2010/main" val="319251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66BD8C-775B-9224-0DDE-71300F2B66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4413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CB997E-E339-3679-82DC-E244CBBA1B0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58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713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13985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“Pumpkin Puzzle”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631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2CC66F-C054-E24A-D73C-0C9DB8BBDB1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6729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4A20A8-A315-FA83-FC93-6F0D4432D10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06400" y="0"/>
            <a:ext cx="3911600" cy="5867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50 to 90.  The answer is one of those numbers.  50, 52, 54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between 61 and 81.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2 or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6 in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50 or the number that is 38 more than 50.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A8B1EEE-695A-8A95-3418-26C542597E15}"/>
              </a:ext>
            </a:extLst>
          </p:cNvPr>
          <p:cNvGraphicFramePr>
            <a:graphicFrameLocks noGrp="1"/>
          </p:cNvGraphicFramePr>
          <p:nvPr>
            <p:extLst>
              <p:ext uri="{D42A27DB-BD31-4B8C-83A1-F6EECF244321}">
                <p14:modId xmlns:p14="http://schemas.microsoft.com/office/powerpoint/2010/main" val="1100242439"/>
              </p:ext>
            </p:extLst>
          </p:nvPr>
        </p:nvGraphicFramePr>
        <p:xfrm>
          <a:off x="152400" y="534682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64322944"/>
                    </a:ext>
                  </a:extLst>
                </a:gridCol>
                <a:gridCol w="441960">
                  <a:extLst>
                    <a:ext uri="{9D8B030D-6E8A-4147-A177-3AD203B41FA5}">
                      <a16:colId xmlns:a16="http://schemas.microsoft.com/office/drawing/2014/main" val="3365515236"/>
                    </a:ext>
                  </a:extLst>
                </a:gridCol>
                <a:gridCol w="441960">
                  <a:extLst>
                    <a:ext uri="{9D8B030D-6E8A-4147-A177-3AD203B41FA5}">
                      <a16:colId xmlns:a16="http://schemas.microsoft.com/office/drawing/2014/main" val="850544881"/>
                    </a:ext>
                  </a:extLst>
                </a:gridCol>
                <a:gridCol w="441960">
                  <a:extLst>
                    <a:ext uri="{9D8B030D-6E8A-4147-A177-3AD203B41FA5}">
                      <a16:colId xmlns:a16="http://schemas.microsoft.com/office/drawing/2014/main" val="3851679665"/>
                    </a:ext>
                  </a:extLst>
                </a:gridCol>
                <a:gridCol w="441960">
                  <a:extLst>
                    <a:ext uri="{9D8B030D-6E8A-4147-A177-3AD203B41FA5}">
                      <a16:colId xmlns:a16="http://schemas.microsoft.com/office/drawing/2014/main" val="1047699182"/>
                    </a:ext>
                  </a:extLst>
                </a:gridCol>
                <a:gridCol w="441960">
                  <a:extLst>
                    <a:ext uri="{9D8B030D-6E8A-4147-A177-3AD203B41FA5}">
                      <a16:colId xmlns:a16="http://schemas.microsoft.com/office/drawing/2014/main" val="1819095355"/>
                    </a:ext>
                  </a:extLst>
                </a:gridCol>
                <a:gridCol w="441960">
                  <a:extLst>
                    <a:ext uri="{9D8B030D-6E8A-4147-A177-3AD203B41FA5}">
                      <a16:colId xmlns:a16="http://schemas.microsoft.com/office/drawing/2014/main" val="906650446"/>
                    </a:ext>
                  </a:extLst>
                </a:gridCol>
                <a:gridCol w="441960">
                  <a:extLst>
                    <a:ext uri="{9D8B030D-6E8A-4147-A177-3AD203B41FA5}">
                      <a16:colId xmlns:a16="http://schemas.microsoft.com/office/drawing/2014/main" val="2814248783"/>
                    </a:ext>
                  </a:extLst>
                </a:gridCol>
                <a:gridCol w="441960">
                  <a:extLst>
                    <a:ext uri="{9D8B030D-6E8A-4147-A177-3AD203B41FA5}">
                      <a16:colId xmlns:a16="http://schemas.microsoft.com/office/drawing/2014/main" val="630360559"/>
                    </a:ext>
                  </a:extLst>
                </a:gridCol>
                <a:gridCol w="441960">
                  <a:extLst>
                    <a:ext uri="{9D8B030D-6E8A-4147-A177-3AD203B41FA5}">
                      <a16:colId xmlns:a16="http://schemas.microsoft.com/office/drawing/2014/main" val="206915055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59380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225941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1119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656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045796"/>
                  </a:ext>
                </a:extLst>
              </a:tr>
            </a:tbl>
          </a:graphicData>
        </a:graphic>
      </p:graphicFrame>
      <p:graphicFrame>
        <p:nvGraphicFramePr>
          <p:cNvPr id="4" name="Table 3">
            <a:extLst>
              <a:ext uri="{FF2B5EF4-FFF2-40B4-BE49-F238E27FC236}">
                <a16:creationId xmlns:a16="http://schemas.microsoft.com/office/drawing/2014/main" id="{EB1B3D79-0B97-4B23-606A-9B0C140A939A}"/>
              </a:ext>
            </a:extLst>
          </p:cNvPr>
          <p:cNvGraphicFramePr>
            <a:graphicFrameLocks noGrp="1"/>
          </p:cNvGraphicFramePr>
          <p:nvPr>
            <p:extLst>
              <p:ext uri="{D42A27DB-BD31-4B8C-83A1-F6EECF244321}">
                <p14:modId xmlns:p14="http://schemas.microsoft.com/office/powerpoint/2010/main" val="469621625"/>
              </p:ext>
            </p:extLst>
          </p:nvPr>
        </p:nvGraphicFramePr>
        <p:xfrm>
          <a:off x="152400" y="534682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64322944"/>
                    </a:ext>
                  </a:extLst>
                </a:gridCol>
                <a:gridCol w="441960">
                  <a:extLst>
                    <a:ext uri="{9D8B030D-6E8A-4147-A177-3AD203B41FA5}">
                      <a16:colId xmlns:a16="http://schemas.microsoft.com/office/drawing/2014/main" val="3365515236"/>
                    </a:ext>
                  </a:extLst>
                </a:gridCol>
                <a:gridCol w="441960">
                  <a:extLst>
                    <a:ext uri="{9D8B030D-6E8A-4147-A177-3AD203B41FA5}">
                      <a16:colId xmlns:a16="http://schemas.microsoft.com/office/drawing/2014/main" val="850544881"/>
                    </a:ext>
                  </a:extLst>
                </a:gridCol>
                <a:gridCol w="441960">
                  <a:extLst>
                    <a:ext uri="{9D8B030D-6E8A-4147-A177-3AD203B41FA5}">
                      <a16:colId xmlns:a16="http://schemas.microsoft.com/office/drawing/2014/main" val="3851679665"/>
                    </a:ext>
                  </a:extLst>
                </a:gridCol>
                <a:gridCol w="441960">
                  <a:extLst>
                    <a:ext uri="{9D8B030D-6E8A-4147-A177-3AD203B41FA5}">
                      <a16:colId xmlns:a16="http://schemas.microsoft.com/office/drawing/2014/main" val="1047699182"/>
                    </a:ext>
                  </a:extLst>
                </a:gridCol>
                <a:gridCol w="441960">
                  <a:extLst>
                    <a:ext uri="{9D8B030D-6E8A-4147-A177-3AD203B41FA5}">
                      <a16:colId xmlns:a16="http://schemas.microsoft.com/office/drawing/2014/main" val="1819095355"/>
                    </a:ext>
                  </a:extLst>
                </a:gridCol>
                <a:gridCol w="441960">
                  <a:extLst>
                    <a:ext uri="{9D8B030D-6E8A-4147-A177-3AD203B41FA5}">
                      <a16:colId xmlns:a16="http://schemas.microsoft.com/office/drawing/2014/main" val="906650446"/>
                    </a:ext>
                  </a:extLst>
                </a:gridCol>
                <a:gridCol w="441960">
                  <a:extLst>
                    <a:ext uri="{9D8B030D-6E8A-4147-A177-3AD203B41FA5}">
                      <a16:colId xmlns:a16="http://schemas.microsoft.com/office/drawing/2014/main" val="2814248783"/>
                    </a:ext>
                  </a:extLst>
                </a:gridCol>
                <a:gridCol w="441960">
                  <a:extLst>
                    <a:ext uri="{9D8B030D-6E8A-4147-A177-3AD203B41FA5}">
                      <a16:colId xmlns:a16="http://schemas.microsoft.com/office/drawing/2014/main" val="630360559"/>
                    </a:ext>
                  </a:extLst>
                </a:gridCol>
                <a:gridCol w="441960">
                  <a:extLst>
                    <a:ext uri="{9D8B030D-6E8A-4147-A177-3AD203B41FA5}">
                      <a16:colId xmlns:a16="http://schemas.microsoft.com/office/drawing/2014/main" val="206915055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59380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225941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1119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656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045796"/>
                  </a:ext>
                </a:extLst>
              </a:tr>
            </a:tbl>
          </a:graphicData>
        </a:graphic>
      </p:graphicFrame>
      <p:graphicFrame>
        <p:nvGraphicFramePr>
          <p:cNvPr id="6" name="Table 5">
            <a:extLst>
              <a:ext uri="{FF2B5EF4-FFF2-40B4-BE49-F238E27FC236}">
                <a16:creationId xmlns:a16="http://schemas.microsoft.com/office/drawing/2014/main" id="{A9FFE8B1-513F-C102-4C96-F37EFBFA8467}"/>
              </a:ext>
            </a:extLst>
          </p:cNvPr>
          <p:cNvGraphicFramePr>
            <a:graphicFrameLocks noGrp="1"/>
          </p:cNvGraphicFramePr>
          <p:nvPr>
            <p:extLst>
              <p:ext uri="{D42A27DB-BD31-4B8C-83A1-F6EECF244321}">
                <p14:modId xmlns:p14="http://schemas.microsoft.com/office/powerpoint/2010/main" val="1915225007"/>
              </p:ext>
            </p:extLst>
          </p:nvPr>
        </p:nvGraphicFramePr>
        <p:xfrm>
          <a:off x="152400" y="534682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64322944"/>
                    </a:ext>
                  </a:extLst>
                </a:gridCol>
                <a:gridCol w="441960">
                  <a:extLst>
                    <a:ext uri="{9D8B030D-6E8A-4147-A177-3AD203B41FA5}">
                      <a16:colId xmlns:a16="http://schemas.microsoft.com/office/drawing/2014/main" val="3365515236"/>
                    </a:ext>
                  </a:extLst>
                </a:gridCol>
                <a:gridCol w="441960">
                  <a:extLst>
                    <a:ext uri="{9D8B030D-6E8A-4147-A177-3AD203B41FA5}">
                      <a16:colId xmlns:a16="http://schemas.microsoft.com/office/drawing/2014/main" val="850544881"/>
                    </a:ext>
                  </a:extLst>
                </a:gridCol>
                <a:gridCol w="441960">
                  <a:extLst>
                    <a:ext uri="{9D8B030D-6E8A-4147-A177-3AD203B41FA5}">
                      <a16:colId xmlns:a16="http://schemas.microsoft.com/office/drawing/2014/main" val="3851679665"/>
                    </a:ext>
                  </a:extLst>
                </a:gridCol>
                <a:gridCol w="441960">
                  <a:extLst>
                    <a:ext uri="{9D8B030D-6E8A-4147-A177-3AD203B41FA5}">
                      <a16:colId xmlns:a16="http://schemas.microsoft.com/office/drawing/2014/main" val="1047699182"/>
                    </a:ext>
                  </a:extLst>
                </a:gridCol>
                <a:gridCol w="441960">
                  <a:extLst>
                    <a:ext uri="{9D8B030D-6E8A-4147-A177-3AD203B41FA5}">
                      <a16:colId xmlns:a16="http://schemas.microsoft.com/office/drawing/2014/main" val="1819095355"/>
                    </a:ext>
                  </a:extLst>
                </a:gridCol>
                <a:gridCol w="441960">
                  <a:extLst>
                    <a:ext uri="{9D8B030D-6E8A-4147-A177-3AD203B41FA5}">
                      <a16:colId xmlns:a16="http://schemas.microsoft.com/office/drawing/2014/main" val="906650446"/>
                    </a:ext>
                  </a:extLst>
                </a:gridCol>
                <a:gridCol w="441960">
                  <a:extLst>
                    <a:ext uri="{9D8B030D-6E8A-4147-A177-3AD203B41FA5}">
                      <a16:colId xmlns:a16="http://schemas.microsoft.com/office/drawing/2014/main" val="2814248783"/>
                    </a:ext>
                  </a:extLst>
                </a:gridCol>
                <a:gridCol w="441960">
                  <a:extLst>
                    <a:ext uri="{9D8B030D-6E8A-4147-A177-3AD203B41FA5}">
                      <a16:colId xmlns:a16="http://schemas.microsoft.com/office/drawing/2014/main" val="630360559"/>
                    </a:ext>
                  </a:extLst>
                </a:gridCol>
                <a:gridCol w="441960">
                  <a:extLst>
                    <a:ext uri="{9D8B030D-6E8A-4147-A177-3AD203B41FA5}">
                      <a16:colId xmlns:a16="http://schemas.microsoft.com/office/drawing/2014/main" val="206915055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59380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225941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71119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7656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045796"/>
                  </a:ext>
                </a:extLst>
              </a:tr>
            </a:tbl>
          </a:graphicData>
        </a:graphic>
      </p:graphicFrame>
      <p:graphicFrame>
        <p:nvGraphicFramePr>
          <p:cNvPr id="7" name="Table 6">
            <a:extLst>
              <a:ext uri="{FF2B5EF4-FFF2-40B4-BE49-F238E27FC236}">
                <a16:creationId xmlns:a16="http://schemas.microsoft.com/office/drawing/2014/main" id="{58E7F059-CC60-00D8-018A-5C372F238C2D}"/>
              </a:ext>
            </a:extLst>
          </p:cNvPr>
          <p:cNvGraphicFramePr>
            <a:graphicFrameLocks noGrp="1"/>
          </p:cNvGraphicFramePr>
          <p:nvPr>
            <p:extLst>
              <p:ext uri="{D42A27DB-BD31-4B8C-83A1-F6EECF244321}">
                <p14:modId xmlns:p14="http://schemas.microsoft.com/office/powerpoint/2010/main" val="444238998"/>
              </p:ext>
            </p:extLst>
          </p:nvPr>
        </p:nvGraphicFramePr>
        <p:xfrm>
          <a:off x="152400" y="534682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64322944"/>
                    </a:ext>
                  </a:extLst>
                </a:gridCol>
                <a:gridCol w="441960">
                  <a:extLst>
                    <a:ext uri="{9D8B030D-6E8A-4147-A177-3AD203B41FA5}">
                      <a16:colId xmlns:a16="http://schemas.microsoft.com/office/drawing/2014/main" val="3365515236"/>
                    </a:ext>
                  </a:extLst>
                </a:gridCol>
                <a:gridCol w="441960">
                  <a:extLst>
                    <a:ext uri="{9D8B030D-6E8A-4147-A177-3AD203B41FA5}">
                      <a16:colId xmlns:a16="http://schemas.microsoft.com/office/drawing/2014/main" val="850544881"/>
                    </a:ext>
                  </a:extLst>
                </a:gridCol>
                <a:gridCol w="441960">
                  <a:extLst>
                    <a:ext uri="{9D8B030D-6E8A-4147-A177-3AD203B41FA5}">
                      <a16:colId xmlns:a16="http://schemas.microsoft.com/office/drawing/2014/main" val="3851679665"/>
                    </a:ext>
                  </a:extLst>
                </a:gridCol>
                <a:gridCol w="441960">
                  <a:extLst>
                    <a:ext uri="{9D8B030D-6E8A-4147-A177-3AD203B41FA5}">
                      <a16:colId xmlns:a16="http://schemas.microsoft.com/office/drawing/2014/main" val="1047699182"/>
                    </a:ext>
                  </a:extLst>
                </a:gridCol>
                <a:gridCol w="441960">
                  <a:extLst>
                    <a:ext uri="{9D8B030D-6E8A-4147-A177-3AD203B41FA5}">
                      <a16:colId xmlns:a16="http://schemas.microsoft.com/office/drawing/2014/main" val="1819095355"/>
                    </a:ext>
                  </a:extLst>
                </a:gridCol>
                <a:gridCol w="441960">
                  <a:extLst>
                    <a:ext uri="{9D8B030D-6E8A-4147-A177-3AD203B41FA5}">
                      <a16:colId xmlns:a16="http://schemas.microsoft.com/office/drawing/2014/main" val="906650446"/>
                    </a:ext>
                  </a:extLst>
                </a:gridCol>
                <a:gridCol w="441960">
                  <a:extLst>
                    <a:ext uri="{9D8B030D-6E8A-4147-A177-3AD203B41FA5}">
                      <a16:colId xmlns:a16="http://schemas.microsoft.com/office/drawing/2014/main" val="2814248783"/>
                    </a:ext>
                  </a:extLst>
                </a:gridCol>
                <a:gridCol w="441960">
                  <a:extLst>
                    <a:ext uri="{9D8B030D-6E8A-4147-A177-3AD203B41FA5}">
                      <a16:colId xmlns:a16="http://schemas.microsoft.com/office/drawing/2014/main" val="630360559"/>
                    </a:ext>
                  </a:extLst>
                </a:gridCol>
                <a:gridCol w="441960">
                  <a:extLst>
                    <a:ext uri="{9D8B030D-6E8A-4147-A177-3AD203B41FA5}">
                      <a16:colId xmlns:a16="http://schemas.microsoft.com/office/drawing/2014/main" val="206915055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59380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225941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71119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7656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045796"/>
                  </a:ext>
                </a:extLst>
              </a:tr>
            </a:tbl>
          </a:graphicData>
        </a:graphic>
      </p:graphicFrame>
      <p:graphicFrame>
        <p:nvGraphicFramePr>
          <p:cNvPr id="8" name="Table 7">
            <a:extLst>
              <a:ext uri="{FF2B5EF4-FFF2-40B4-BE49-F238E27FC236}">
                <a16:creationId xmlns:a16="http://schemas.microsoft.com/office/drawing/2014/main" id="{DCA14B43-E8E1-124E-8231-CB5EE4E8D1A4}"/>
              </a:ext>
            </a:extLst>
          </p:cNvPr>
          <p:cNvGraphicFramePr>
            <a:graphicFrameLocks noGrp="1"/>
          </p:cNvGraphicFramePr>
          <p:nvPr>
            <p:extLst>
              <p:ext uri="{D42A27DB-BD31-4B8C-83A1-F6EECF244321}">
                <p14:modId xmlns:p14="http://schemas.microsoft.com/office/powerpoint/2010/main" val="3456771003"/>
              </p:ext>
            </p:extLst>
          </p:nvPr>
        </p:nvGraphicFramePr>
        <p:xfrm>
          <a:off x="152400" y="534682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64322944"/>
                    </a:ext>
                  </a:extLst>
                </a:gridCol>
                <a:gridCol w="441960">
                  <a:extLst>
                    <a:ext uri="{9D8B030D-6E8A-4147-A177-3AD203B41FA5}">
                      <a16:colId xmlns:a16="http://schemas.microsoft.com/office/drawing/2014/main" val="3365515236"/>
                    </a:ext>
                  </a:extLst>
                </a:gridCol>
                <a:gridCol w="441960">
                  <a:extLst>
                    <a:ext uri="{9D8B030D-6E8A-4147-A177-3AD203B41FA5}">
                      <a16:colId xmlns:a16="http://schemas.microsoft.com/office/drawing/2014/main" val="850544881"/>
                    </a:ext>
                  </a:extLst>
                </a:gridCol>
                <a:gridCol w="441960">
                  <a:extLst>
                    <a:ext uri="{9D8B030D-6E8A-4147-A177-3AD203B41FA5}">
                      <a16:colId xmlns:a16="http://schemas.microsoft.com/office/drawing/2014/main" val="3851679665"/>
                    </a:ext>
                  </a:extLst>
                </a:gridCol>
                <a:gridCol w="441960">
                  <a:extLst>
                    <a:ext uri="{9D8B030D-6E8A-4147-A177-3AD203B41FA5}">
                      <a16:colId xmlns:a16="http://schemas.microsoft.com/office/drawing/2014/main" val="1047699182"/>
                    </a:ext>
                  </a:extLst>
                </a:gridCol>
                <a:gridCol w="441960">
                  <a:extLst>
                    <a:ext uri="{9D8B030D-6E8A-4147-A177-3AD203B41FA5}">
                      <a16:colId xmlns:a16="http://schemas.microsoft.com/office/drawing/2014/main" val="1819095355"/>
                    </a:ext>
                  </a:extLst>
                </a:gridCol>
                <a:gridCol w="441960">
                  <a:extLst>
                    <a:ext uri="{9D8B030D-6E8A-4147-A177-3AD203B41FA5}">
                      <a16:colId xmlns:a16="http://schemas.microsoft.com/office/drawing/2014/main" val="906650446"/>
                    </a:ext>
                  </a:extLst>
                </a:gridCol>
                <a:gridCol w="441960">
                  <a:extLst>
                    <a:ext uri="{9D8B030D-6E8A-4147-A177-3AD203B41FA5}">
                      <a16:colId xmlns:a16="http://schemas.microsoft.com/office/drawing/2014/main" val="2814248783"/>
                    </a:ext>
                  </a:extLst>
                </a:gridCol>
                <a:gridCol w="441960">
                  <a:extLst>
                    <a:ext uri="{9D8B030D-6E8A-4147-A177-3AD203B41FA5}">
                      <a16:colId xmlns:a16="http://schemas.microsoft.com/office/drawing/2014/main" val="630360559"/>
                    </a:ext>
                  </a:extLst>
                </a:gridCol>
                <a:gridCol w="441960">
                  <a:extLst>
                    <a:ext uri="{9D8B030D-6E8A-4147-A177-3AD203B41FA5}">
                      <a16:colId xmlns:a16="http://schemas.microsoft.com/office/drawing/2014/main" val="206915055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59380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225941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71119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7656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045796"/>
                  </a:ext>
                </a:extLst>
              </a:tr>
            </a:tbl>
          </a:graphicData>
        </a:graphic>
      </p:graphicFrame>
      <p:graphicFrame>
        <p:nvGraphicFramePr>
          <p:cNvPr id="9" name="Table 8">
            <a:extLst>
              <a:ext uri="{FF2B5EF4-FFF2-40B4-BE49-F238E27FC236}">
                <a16:creationId xmlns:a16="http://schemas.microsoft.com/office/drawing/2014/main" id="{3240790B-3147-F13A-AC40-BC967F9008FD}"/>
              </a:ext>
            </a:extLst>
          </p:cNvPr>
          <p:cNvGraphicFramePr>
            <a:graphicFrameLocks noGrp="1"/>
          </p:cNvGraphicFramePr>
          <p:nvPr>
            <p:extLst>
              <p:ext uri="{D42A27DB-BD31-4B8C-83A1-F6EECF244321}">
                <p14:modId xmlns:p14="http://schemas.microsoft.com/office/powerpoint/2010/main" val="2060045213"/>
              </p:ext>
            </p:extLst>
          </p:nvPr>
        </p:nvGraphicFramePr>
        <p:xfrm>
          <a:off x="152400" y="534682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64322944"/>
                    </a:ext>
                  </a:extLst>
                </a:gridCol>
                <a:gridCol w="441960">
                  <a:extLst>
                    <a:ext uri="{9D8B030D-6E8A-4147-A177-3AD203B41FA5}">
                      <a16:colId xmlns:a16="http://schemas.microsoft.com/office/drawing/2014/main" val="3365515236"/>
                    </a:ext>
                  </a:extLst>
                </a:gridCol>
                <a:gridCol w="441960">
                  <a:extLst>
                    <a:ext uri="{9D8B030D-6E8A-4147-A177-3AD203B41FA5}">
                      <a16:colId xmlns:a16="http://schemas.microsoft.com/office/drawing/2014/main" val="850544881"/>
                    </a:ext>
                  </a:extLst>
                </a:gridCol>
                <a:gridCol w="441960">
                  <a:extLst>
                    <a:ext uri="{9D8B030D-6E8A-4147-A177-3AD203B41FA5}">
                      <a16:colId xmlns:a16="http://schemas.microsoft.com/office/drawing/2014/main" val="3851679665"/>
                    </a:ext>
                  </a:extLst>
                </a:gridCol>
                <a:gridCol w="441960">
                  <a:extLst>
                    <a:ext uri="{9D8B030D-6E8A-4147-A177-3AD203B41FA5}">
                      <a16:colId xmlns:a16="http://schemas.microsoft.com/office/drawing/2014/main" val="1047699182"/>
                    </a:ext>
                  </a:extLst>
                </a:gridCol>
                <a:gridCol w="441960">
                  <a:extLst>
                    <a:ext uri="{9D8B030D-6E8A-4147-A177-3AD203B41FA5}">
                      <a16:colId xmlns:a16="http://schemas.microsoft.com/office/drawing/2014/main" val="1819095355"/>
                    </a:ext>
                  </a:extLst>
                </a:gridCol>
                <a:gridCol w="441960">
                  <a:extLst>
                    <a:ext uri="{9D8B030D-6E8A-4147-A177-3AD203B41FA5}">
                      <a16:colId xmlns:a16="http://schemas.microsoft.com/office/drawing/2014/main" val="906650446"/>
                    </a:ext>
                  </a:extLst>
                </a:gridCol>
                <a:gridCol w="441960">
                  <a:extLst>
                    <a:ext uri="{9D8B030D-6E8A-4147-A177-3AD203B41FA5}">
                      <a16:colId xmlns:a16="http://schemas.microsoft.com/office/drawing/2014/main" val="2814248783"/>
                    </a:ext>
                  </a:extLst>
                </a:gridCol>
                <a:gridCol w="441960">
                  <a:extLst>
                    <a:ext uri="{9D8B030D-6E8A-4147-A177-3AD203B41FA5}">
                      <a16:colId xmlns:a16="http://schemas.microsoft.com/office/drawing/2014/main" val="630360559"/>
                    </a:ext>
                  </a:extLst>
                </a:gridCol>
                <a:gridCol w="441960">
                  <a:extLst>
                    <a:ext uri="{9D8B030D-6E8A-4147-A177-3AD203B41FA5}">
                      <a16:colId xmlns:a16="http://schemas.microsoft.com/office/drawing/2014/main" val="206915055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59380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225941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711198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7656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045796"/>
                  </a:ext>
                </a:extLst>
              </a:tr>
            </a:tbl>
          </a:graphicData>
        </a:graphic>
      </p:graphicFrame>
    </p:spTree>
    <p:extLst>
      <p:ext uri="{BB962C8B-B14F-4D97-AF65-F5344CB8AC3E}">
        <p14:creationId xmlns:p14="http://schemas.microsoft.com/office/powerpoint/2010/main" val="389110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66BD8C-775B-9224-0DDE-71300F2B66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282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CB997E-E339-3679-82DC-E244CBBA1B0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58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5615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57435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“Pumpkin Puzzle”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2CC66F-C054-E24A-D73C-0C9DB8BBDB1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4A20A8-A315-FA83-FC93-6F0D4432D10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50 to 90.  The answer is one of those numbers.  50, 52, 54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between 61 and 81.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2 or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6 in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50 or the number that is 38 more than 50.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66BD8C-775B-9224-0DDE-71300F2B66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CB997E-E339-3679-82DC-E244CBBA1B0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58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71173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“Pumpkin Puzzle”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4633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2CC66F-C054-E24A-D73C-0C9DB8BBDB1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678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9909</TotalTime>
  <Words>2436</Words>
  <Application>Microsoft Office PowerPoint</Application>
  <PresentationFormat>On-screen Show (4:3)</PresentationFormat>
  <Paragraphs>646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189</cp:revision>
  <dcterms:created xsi:type="dcterms:W3CDTF">2020-11-09T02:38:45Z</dcterms:created>
  <dcterms:modified xsi:type="dcterms:W3CDTF">2023-10-16T00:25:31Z</dcterms:modified>
</cp:coreProperties>
</file>