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88" r:id="rId9"/>
    <p:sldId id="1689" r:id="rId10"/>
    <p:sldId id="1690" r:id="rId11"/>
    <p:sldId id="1691" r:id="rId12"/>
    <p:sldId id="1692" r:id="rId13"/>
    <p:sldId id="1693" r:id="rId14"/>
    <p:sldId id="1694" r:id="rId15"/>
    <p:sldId id="1695" r:id="rId16"/>
    <p:sldId id="1696" r:id="rId17"/>
    <p:sldId id="1697" r:id="rId18"/>
    <p:sldId id="1698" r:id="rId19"/>
    <p:sldId id="16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10" d="100"/>
          <a:sy n="110" d="100"/>
        </p:scale>
        <p:origin x="1086" y="-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276540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697164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AED68-9F97-0D7D-202D-318DF1C5F71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85800" y="0"/>
            <a:ext cx="3403600" cy="5105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There is a clue on the die.</a:t>
            </a:r>
          </a:p>
          <a:p>
            <a:pPr algn="ctr"/>
            <a:r>
              <a:rPr lang="en-US" b="1" dirty="0">
                <a:solidFill>
                  <a:schemeClr val="tx1"/>
                </a:solidFill>
              </a:rPr>
              <a:t>Count by 5’s from 5 to 70.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10’s from 10 to 70.</a:t>
            </a:r>
          </a:p>
          <a:p>
            <a:pPr algn="ctr"/>
            <a:r>
              <a:rPr lang="en-US" b="1" dirty="0">
                <a:solidFill>
                  <a:schemeClr val="tx1"/>
                </a:solidFill>
              </a:rPr>
              <a:t>Cross off all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5 </a:t>
            </a:r>
          </a:p>
          <a:p>
            <a:pPr algn="ctr"/>
            <a:r>
              <a:rPr lang="en-US" b="1" dirty="0">
                <a:solidFill>
                  <a:schemeClr val="tx1"/>
                </a:solidFill>
              </a:rPr>
              <a:t>or the number that is 10 more than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35 </a:t>
            </a:r>
          </a:p>
          <a:p>
            <a:pPr algn="ctr"/>
            <a:r>
              <a:rPr lang="en-US" b="1" dirty="0">
                <a:solidFill>
                  <a:schemeClr val="tx1"/>
                </a:solidFill>
              </a:rPr>
              <a:t>or the number that is 10 more than 35.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EC09F89-0CD2-F0B1-8BE0-43EE6CD73386}"/>
              </a:ext>
            </a:extLst>
          </p:cNvPr>
          <p:cNvGraphicFramePr>
            <a:graphicFrameLocks noGrp="1"/>
          </p:cNvGraphicFramePr>
          <p:nvPr>
            <p:extLst>
              <p:ext uri="{D42A27DB-BD31-4B8C-83A1-F6EECF244321}">
                <p14:modId xmlns:p14="http://schemas.microsoft.com/office/powerpoint/2010/main" val="453611810"/>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88104198"/>
                    </a:ext>
                  </a:extLst>
                </a:gridCol>
                <a:gridCol w="441960">
                  <a:extLst>
                    <a:ext uri="{9D8B030D-6E8A-4147-A177-3AD203B41FA5}">
                      <a16:colId xmlns:a16="http://schemas.microsoft.com/office/drawing/2014/main" val="3594506608"/>
                    </a:ext>
                  </a:extLst>
                </a:gridCol>
                <a:gridCol w="441960">
                  <a:extLst>
                    <a:ext uri="{9D8B030D-6E8A-4147-A177-3AD203B41FA5}">
                      <a16:colId xmlns:a16="http://schemas.microsoft.com/office/drawing/2014/main" val="2664351974"/>
                    </a:ext>
                  </a:extLst>
                </a:gridCol>
                <a:gridCol w="441960">
                  <a:extLst>
                    <a:ext uri="{9D8B030D-6E8A-4147-A177-3AD203B41FA5}">
                      <a16:colId xmlns:a16="http://schemas.microsoft.com/office/drawing/2014/main" val="4169220341"/>
                    </a:ext>
                  </a:extLst>
                </a:gridCol>
                <a:gridCol w="441960">
                  <a:extLst>
                    <a:ext uri="{9D8B030D-6E8A-4147-A177-3AD203B41FA5}">
                      <a16:colId xmlns:a16="http://schemas.microsoft.com/office/drawing/2014/main" val="2400709457"/>
                    </a:ext>
                  </a:extLst>
                </a:gridCol>
                <a:gridCol w="441960">
                  <a:extLst>
                    <a:ext uri="{9D8B030D-6E8A-4147-A177-3AD203B41FA5}">
                      <a16:colId xmlns:a16="http://schemas.microsoft.com/office/drawing/2014/main" val="1655760535"/>
                    </a:ext>
                  </a:extLst>
                </a:gridCol>
                <a:gridCol w="441960">
                  <a:extLst>
                    <a:ext uri="{9D8B030D-6E8A-4147-A177-3AD203B41FA5}">
                      <a16:colId xmlns:a16="http://schemas.microsoft.com/office/drawing/2014/main" val="950016564"/>
                    </a:ext>
                  </a:extLst>
                </a:gridCol>
                <a:gridCol w="441960">
                  <a:extLst>
                    <a:ext uri="{9D8B030D-6E8A-4147-A177-3AD203B41FA5}">
                      <a16:colId xmlns:a16="http://schemas.microsoft.com/office/drawing/2014/main" val="3963025686"/>
                    </a:ext>
                  </a:extLst>
                </a:gridCol>
                <a:gridCol w="441960">
                  <a:extLst>
                    <a:ext uri="{9D8B030D-6E8A-4147-A177-3AD203B41FA5}">
                      <a16:colId xmlns:a16="http://schemas.microsoft.com/office/drawing/2014/main" val="1605836209"/>
                    </a:ext>
                  </a:extLst>
                </a:gridCol>
                <a:gridCol w="441960">
                  <a:extLst>
                    <a:ext uri="{9D8B030D-6E8A-4147-A177-3AD203B41FA5}">
                      <a16:colId xmlns:a16="http://schemas.microsoft.com/office/drawing/2014/main" val="88628922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452609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9540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32919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71387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67209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1119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1245421"/>
                  </a:ext>
                </a:extLst>
              </a:tr>
            </a:tbl>
          </a:graphicData>
        </a:graphic>
      </p:graphicFrame>
    </p:spTree>
    <p:extLst>
      <p:ext uri="{BB962C8B-B14F-4D97-AF65-F5344CB8AC3E}">
        <p14:creationId xmlns:p14="http://schemas.microsoft.com/office/powerpoint/2010/main" val="296893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29209D-7F3D-72D3-157B-E73306D5117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8702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CEC6A-0E67-96D6-FD7F-7AF0BC32754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55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3530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65392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“Celebrate!”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6147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876D4-9AC3-CA2E-FFB6-47D67F97750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729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AED68-9F97-0D7D-202D-318DF1C5F71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85800" y="0"/>
            <a:ext cx="3403600" cy="5105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There is a clue on the die.</a:t>
            </a:r>
          </a:p>
          <a:p>
            <a:pPr algn="ctr"/>
            <a:r>
              <a:rPr lang="en-US" b="1" dirty="0">
                <a:solidFill>
                  <a:schemeClr val="tx1"/>
                </a:solidFill>
              </a:rPr>
              <a:t>Count by 5’s from 5 to 70.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10’s from 10 to 70.</a:t>
            </a:r>
          </a:p>
          <a:p>
            <a:pPr algn="ctr"/>
            <a:r>
              <a:rPr lang="en-US" b="1" dirty="0">
                <a:solidFill>
                  <a:schemeClr val="tx1"/>
                </a:solidFill>
              </a:rPr>
              <a:t>Cross off all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5 </a:t>
            </a:r>
          </a:p>
          <a:p>
            <a:pPr algn="ctr"/>
            <a:r>
              <a:rPr lang="en-US" b="1" dirty="0">
                <a:solidFill>
                  <a:schemeClr val="tx1"/>
                </a:solidFill>
              </a:rPr>
              <a:t>or the number that is 10 more than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35 </a:t>
            </a:r>
          </a:p>
          <a:p>
            <a:pPr algn="ctr"/>
            <a:r>
              <a:rPr lang="en-US" b="1" dirty="0">
                <a:solidFill>
                  <a:schemeClr val="tx1"/>
                </a:solidFill>
              </a:rPr>
              <a:t>or the number that is 10 more than 35.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EC09F89-0CD2-F0B1-8BE0-43EE6CD73386}"/>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88104198"/>
                    </a:ext>
                  </a:extLst>
                </a:gridCol>
                <a:gridCol w="441960">
                  <a:extLst>
                    <a:ext uri="{9D8B030D-6E8A-4147-A177-3AD203B41FA5}">
                      <a16:colId xmlns:a16="http://schemas.microsoft.com/office/drawing/2014/main" val="3594506608"/>
                    </a:ext>
                  </a:extLst>
                </a:gridCol>
                <a:gridCol w="441960">
                  <a:extLst>
                    <a:ext uri="{9D8B030D-6E8A-4147-A177-3AD203B41FA5}">
                      <a16:colId xmlns:a16="http://schemas.microsoft.com/office/drawing/2014/main" val="2664351974"/>
                    </a:ext>
                  </a:extLst>
                </a:gridCol>
                <a:gridCol w="441960">
                  <a:extLst>
                    <a:ext uri="{9D8B030D-6E8A-4147-A177-3AD203B41FA5}">
                      <a16:colId xmlns:a16="http://schemas.microsoft.com/office/drawing/2014/main" val="4169220341"/>
                    </a:ext>
                  </a:extLst>
                </a:gridCol>
                <a:gridCol w="441960">
                  <a:extLst>
                    <a:ext uri="{9D8B030D-6E8A-4147-A177-3AD203B41FA5}">
                      <a16:colId xmlns:a16="http://schemas.microsoft.com/office/drawing/2014/main" val="2400709457"/>
                    </a:ext>
                  </a:extLst>
                </a:gridCol>
                <a:gridCol w="441960">
                  <a:extLst>
                    <a:ext uri="{9D8B030D-6E8A-4147-A177-3AD203B41FA5}">
                      <a16:colId xmlns:a16="http://schemas.microsoft.com/office/drawing/2014/main" val="1655760535"/>
                    </a:ext>
                  </a:extLst>
                </a:gridCol>
                <a:gridCol w="441960">
                  <a:extLst>
                    <a:ext uri="{9D8B030D-6E8A-4147-A177-3AD203B41FA5}">
                      <a16:colId xmlns:a16="http://schemas.microsoft.com/office/drawing/2014/main" val="950016564"/>
                    </a:ext>
                  </a:extLst>
                </a:gridCol>
                <a:gridCol w="441960">
                  <a:extLst>
                    <a:ext uri="{9D8B030D-6E8A-4147-A177-3AD203B41FA5}">
                      <a16:colId xmlns:a16="http://schemas.microsoft.com/office/drawing/2014/main" val="3963025686"/>
                    </a:ext>
                  </a:extLst>
                </a:gridCol>
                <a:gridCol w="441960">
                  <a:extLst>
                    <a:ext uri="{9D8B030D-6E8A-4147-A177-3AD203B41FA5}">
                      <a16:colId xmlns:a16="http://schemas.microsoft.com/office/drawing/2014/main" val="1605836209"/>
                    </a:ext>
                  </a:extLst>
                </a:gridCol>
                <a:gridCol w="441960">
                  <a:extLst>
                    <a:ext uri="{9D8B030D-6E8A-4147-A177-3AD203B41FA5}">
                      <a16:colId xmlns:a16="http://schemas.microsoft.com/office/drawing/2014/main" val="88628922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452609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9540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32919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71387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67209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1119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1245421"/>
                  </a:ext>
                </a:extLst>
              </a:tr>
            </a:tbl>
          </a:graphicData>
        </a:graphic>
      </p:graphicFrame>
      <p:graphicFrame>
        <p:nvGraphicFramePr>
          <p:cNvPr id="4" name="Table 3">
            <a:extLst>
              <a:ext uri="{FF2B5EF4-FFF2-40B4-BE49-F238E27FC236}">
                <a16:creationId xmlns:a16="http://schemas.microsoft.com/office/drawing/2014/main" id="{B01EE205-7EA4-54D6-68BB-627051632B8C}"/>
              </a:ext>
            </a:extLst>
          </p:cNvPr>
          <p:cNvGraphicFramePr>
            <a:graphicFrameLocks noGrp="1"/>
          </p:cNvGraphicFramePr>
          <p:nvPr>
            <p:extLst>
              <p:ext uri="{D42A27DB-BD31-4B8C-83A1-F6EECF244321}">
                <p14:modId xmlns:p14="http://schemas.microsoft.com/office/powerpoint/2010/main" val="3435336469"/>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88104198"/>
                    </a:ext>
                  </a:extLst>
                </a:gridCol>
                <a:gridCol w="441960">
                  <a:extLst>
                    <a:ext uri="{9D8B030D-6E8A-4147-A177-3AD203B41FA5}">
                      <a16:colId xmlns:a16="http://schemas.microsoft.com/office/drawing/2014/main" val="3594506608"/>
                    </a:ext>
                  </a:extLst>
                </a:gridCol>
                <a:gridCol w="441960">
                  <a:extLst>
                    <a:ext uri="{9D8B030D-6E8A-4147-A177-3AD203B41FA5}">
                      <a16:colId xmlns:a16="http://schemas.microsoft.com/office/drawing/2014/main" val="2664351974"/>
                    </a:ext>
                  </a:extLst>
                </a:gridCol>
                <a:gridCol w="441960">
                  <a:extLst>
                    <a:ext uri="{9D8B030D-6E8A-4147-A177-3AD203B41FA5}">
                      <a16:colId xmlns:a16="http://schemas.microsoft.com/office/drawing/2014/main" val="4169220341"/>
                    </a:ext>
                  </a:extLst>
                </a:gridCol>
                <a:gridCol w="441960">
                  <a:extLst>
                    <a:ext uri="{9D8B030D-6E8A-4147-A177-3AD203B41FA5}">
                      <a16:colId xmlns:a16="http://schemas.microsoft.com/office/drawing/2014/main" val="2400709457"/>
                    </a:ext>
                  </a:extLst>
                </a:gridCol>
                <a:gridCol w="441960">
                  <a:extLst>
                    <a:ext uri="{9D8B030D-6E8A-4147-A177-3AD203B41FA5}">
                      <a16:colId xmlns:a16="http://schemas.microsoft.com/office/drawing/2014/main" val="1655760535"/>
                    </a:ext>
                  </a:extLst>
                </a:gridCol>
                <a:gridCol w="441960">
                  <a:extLst>
                    <a:ext uri="{9D8B030D-6E8A-4147-A177-3AD203B41FA5}">
                      <a16:colId xmlns:a16="http://schemas.microsoft.com/office/drawing/2014/main" val="950016564"/>
                    </a:ext>
                  </a:extLst>
                </a:gridCol>
                <a:gridCol w="441960">
                  <a:extLst>
                    <a:ext uri="{9D8B030D-6E8A-4147-A177-3AD203B41FA5}">
                      <a16:colId xmlns:a16="http://schemas.microsoft.com/office/drawing/2014/main" val="3963025686"/>
                    </a:ext>
                  </a:extLst>
                </a:gridCol>
                <a:gridCol w="441960">
                  <a:extLst>
                    <a:ext uri="{9D8B030D-6E8A-4147-A177-3AD203B41FA5}">
                      <a16:colId xmlns:a16="http://schemas.microsoft.com/office/drawing/2014/main" val="1605836209"/>
                    </a:ext>
                  </a:extLst>
                </a:gridCol>
                <a:gridCol w="441960">
                  <a:extLst>
                    <a:ext uri="{9D8B030D-6E8A-4147-A177-3AD203B41FA5}">
                      <a16:colId xmlns:a16="http://schemas.microsoft.com/office/drawing/2014/main" val="88628922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452609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9540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32919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71387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67209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1119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1245421"/>
                  </a:ext>
                </a:extLst>
              </a:tr>
            </a:tbl>
          </a:graphicData>
        </a:graphic>
      </p:graphicFrame>
      <p:graphicFrame>
        <p:nvGraphicFramePr>
          <p:cNvPr id="5" name="Table 4">
            <a:extLst>
              <a:ext uri="{FF2B5EF4-FFF2-40B4-BE49-F238E27FC236}">
                <a16:creationId xmlns:a16="http://schemas.microsoft.com/office/drawing/2014/main" id="{1795438E-25AE-F019-7AE8-928533771CD6}"/>
              </a:ext>
            </a:extLst>
          </p:cNvPr>
          <p:cNvGraphicFramePr>
            <a:graphicFrameLocks noGrp="1"/>
          </p:cNvGraphicFramePr>
          <p:nvPr>
            <p:extLst>
              <p:ext uri="{D42A27DB-BD31-4B8C-83A1-F6EECF244321}">
                <p14:modId xmlns:p14="http://schemas.microsoft.com/office/powerpoint/2010/main" val="2185096899"/>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88104198"/>
                    </a:ext>
                  </a:extLst>
                </a:gridCol>
                <a:gridCol w="441960">
                  <a:extLst>
                    <a:ext uri="{9D8B030D-6E8A-4147-A177-3AD203B41FA5}">
                      <a16:colId xmlns:a16="http://schemas.microsoft.com/office/drawing/2014/main" val="3594506608"/>
                    </a:ext>
                  </a:extLst>
                </a:gridCol>
                <a:gridCol w="441960">
                  <a:extLst>
                    <a:ext uri="{9D8B030D-6E8A-4147-A177-3AD203B41FA5}">
                      <a16:colId xmlns:a16="http://schemas.microsoft.com/office/drawing/2014/main" val="2664351974"/>
                    </a:ext>
                  </a:extLst>
                </a:gridCol>
                <a:gridCol w="441960">
                  <a:extLst>
                    <a:ext uri="{9D8B030D-6E8A-4147-A177-3AD203B41FA5}">
                      <a16:colId xmlns:a16="http://schemas.microsoft.com/office/drawing/2014/main" val="4169220341"/>
                    </a:ext>
                  </a:extLst>
                </a:gridCol>
                <a:gridCol w="441960">
                  <a:extLst>
                    <a:ext uri="{9D8B030D-6E8A-4147-A177-3AD203B41FA5}">
                      <a16:colId xmlns:a16="http://schemas.microsoft.com/office/drawing/2014/main" val="2400709457"/>
                    </a:ext>
                  </a:extLst>
                </a:gridCol>
                <a:gridCol w="441960">
                  <a:extLst>
                    <a:ext uri="{9D8B030D-6E8A-4147-A177-3AD203B41FA5}">
                      <a16:colId xmlns:a16="http://schemas.microsoft.com/office/drawing/2014/main" val="1655760535"/>
                    </a:ext>
                  </a:extLst>
                </a:gridCol>
                <a:gridCol w="441960">
                  <a:extLst>
                    <a:ext uri="{9D8B030D-6E8A-4147-A177-3AD203B41FA5}">
                      <a16:colId xmlns:a16="http://schemas.microsoft.com/office/drawing/2014/main" val="950016564"/>
                    </a:ext>
                  </a:extLst>
                </a:gridCol>
                <a:gridCol w="441960">
                  <a:extLst>
                    <a:ext uri="{9D8B030D-6E8A-4147-A177-3AD203B41FA5}">
                      <a16:colId xmlns:a16="http://schemas.microsoft.com/office/drawing/2014/main" val="3963025686"/>
                    </a:ext>
                  </a:extLst>
                </a:gridCol>
                <a:gridCol w="441960">
                  <a:extLst>
                    <a:ext uri="{9D8B030D-6E8A-4147-A177-3AD203B41FA5}">
                      <a16:colId xmlns:a16="http://schemas.microsoft.com/office/drawing/2014/main" val="1605836209"/>
                    </a:ext>
                  </a:extLst>
                </a:gridCol>
                <a:gridCol w="441960">
                  <a:extLst>
                    <a:ext uri="{9D8B030D-6E8A-4147-A177-3AD203B41FA5}">
                      <a16:colId xmlns:a16="http://schemas.microsoft.com/office/drawing/2014/main" val="88628922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4452609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29540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32919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4271387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8567209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41119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61245421"/>
                  </a:ext>
                </a:extLst>
              </a:tr>
            </a:tbl>
          </a:graphicData>
        </a:graphic>
      </p:graphicFrame>
      <p:graphicFrame>
        <p:nvGraphicFramePr>
          <p:cNvPr id="7" name="Table 6">
            <a:extLst>
              <a:ext uri="{FF2B5EF4-FFF2-40B4-BE49-F238E27FC236}">
                <a16:creationId xmlns:a16="http://schemas.microsoft.com/office/drawing/2014/main" id="{92D4DE1A-9B0C-9026-D17E-5319B6FE1C56}"/>
              </a:ext>
            </a:extLst>
          </p:cNvPr>
          <p:cNvGraphicFramePr>
            <a:graphicFrameLocks noGrp="1"/>
          </p:cNvGraphicFramePr>
          <p:nvPr>
            <p:extLst>
              <p:ext uri="{D42A27DB-BD31-4B8C-83A1-F6EECF244321}">
                <p14:modId xmlns:p14="http://schemas.microsoft.com/office/powerpoint/2010/main" val="2213000338"/>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88104198"/>
                    </a:ext>
                  </a:extLst>
                </a:gridCol>
                <a:gridCol w="441960">
                  <a:extLst>
                    <a:ext uri="{9D8B030D-6E8A-4147-A177-3AD203B41FA5}">
                      <a16:colId xmlns:a16="http://schemas.microsoft.com/office/drawing/2014/main" val="3594506608"/>
                    </a:ext>
                  </a:extLst>
                </a:gridCol>
                <a:gridCol w="441960">
                  <a:extLst>
                    <a:ext uri="{9D8B030D-6E8A-4147-A177-3AD203B41FA5}">
                      <a16:colId xmlns:a16="http://schemas.microsoft.com/office/drawing/2014/main" val="2664351974"/>
                    </a:ext>
                  </a:extLst>
                </a:gridCol>
                <a:gridCol w="441960">
                  <a:extLst>
                    <a:ext uri="{9D8B030D-6E8A-4147-A177-3AD203B41FA5}">
                      <a16:colId xmlns:a16="http://schemas.microsoft.com/office/drawing/2014/main" val="4169220341"/>
                    </a:ext>
                  </a:extLst>
                </a:gridCol>
                <a:gridCol w="441960">
                  <a:extLst>
                    <a:ext uri="{9D8B030D-6E8A-4147-A177-3AD203B41FA5}">
                      <a16:colId xmlns:a16="http://schemas.microsoft.com/office/drawing/2014/main" val="2400709457"/>
                    </a:ext>
                  </a:extLst>
                </a:gridCol>
                <a:gridCol w="441960">
                  <a:extLst>
                    <a:ext uri="{9D8B030D-6E8A-4147-A177-3AD203B41FA5}">
                      <a16:colId xmlns:a16="http://schemas.microsoft.com/office/drawing/2014/main" val="1655760535"/>
                    </a:ext>
                  </a:extLst>
                </a:gridCol>
                <a:gridCol w="441960">
                  <a:extLst>
                    <a:ext uri="{9D8B030D-6E8A-4147-A177-3AD203B41FA5}">
                      <a16:colId xmlns:a16="http://schemas.microsoft.com/office/drawing/2014/main" val="950016564"/>
                    </a:ext>
                  </a:extLst>
                </a:gridCol>
                <a:gridCol w="441960">
                  <a:extLst>
                    <a:ext uri="{9D8B030D-6E8A-4147-A177-3AD203B41FA5}">
                      <a16:colId xmlns:a16="http://schemas.microsoft.com/office/drawing/2014/main" val="3963025686"/>
                    </a:ext>
                  </a:extLst>
                </a:gridCol>
                <a:gridCol w="441960">
                  <a:extLst>
                    <a:ext uri="{9D8B030D-6E8A-4147-A177-3AD203B41FA5}">
                      <a16:colId xmlns:a16="http://schemas.microsoft.com/office/drawing/2014/main" val="1605836209"/>
                    </a:ext>
                  </a:extLst>
                </a:gridCol>
                <a:gridCol w="441960">
                  <a:extLst>
                    <a:ext uri="{9D8B030D-6E8A-4147-A177-3AD203B41FA5}">
                      <a16:colId xmlns:a16="http://schemas.microsoft.com/office/drawing/2014/main" val="88628922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4452609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29540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32919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4271387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8567209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41119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61245421"/>
                  </a:ext>
                </a:extLst>
              </a:tr>
            </a:tbl>
          </a:graphicData>
        </a:graphic>
      </p:graphicFrame>
      <p:graphicFrame>
        <p:nvGraphicFramePr>
          <p:cNvPr id="8" name="Table 7">
            <a:extLst>
              <a:ext uri="{FF2B5EF4-FFF2-40B4-BE49-F238E27FC236}">
                <a16:creationId xmlns:a16="http://schemas.microsoft.com/office/drawing/2014/main" id="{55E9FF5E-A3B6-38D4-9FDD-ED9FEFFCAA08}"/>
              </a:ext>
            </a:extLst>
          </p:cNvPr>
          <p:cNvGraphicFramePr>
            <a:graphicFrameLocks noGrp="1"/>
          </p:cNvGraphicFramePr>
          <p:nvPr>
            <p:extLst>
              <p:ext uri="{D42A27DB-BD31-4B8C-83A1-F6EECF244321}">
                <p14:modId xmlns:p14="http://schemas.microsoft.com/office/powerpoint/2010/main" val="975506310"/>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88104198"/>
                    </a:ext>
                  </a:extLst>
                </a:gridCol>
                <a:gridCol w="441960">
                  <a:extLst>
                    <a:ext uri="{9D8B030D-6E8A-4147-A177-3AD203B41FA5}">
                      <a16:colId xmlns:a16="http://schemas.microsoft.com/office/drawing/2014/main" val="3594506608"/>
                    </a:ext>
                  </a:extLst>
                </a:gridCol>
                <a:gridCol w="441960">
                  <a:extLst>
                    <a:ext uri="{9D8B030D-6E8A-4147-A177-3AD203B41FA5}">
                      <a16:colId xmlns:a16="http://schemas.microsoft.com/office/drawing/2014/main" val="2664351974"/>
                    </a:ext>
                  </a:extLst>
                </a:gridCol>
                <a:gridCol w="441960">
                  <a:extLst>
                    <a:ext uri="{9D8B030D-6E8A-4147-A177-3AD203B41FA5}">
                      <a16:colId xmlns:a16="http://schemas.microsoft.com/office/drawing/2014/main" val="4169220341"/>
                    </a:ext>
                  </a:extLst>
                </a:gridCol>
                <a:gridCol w="441960">
                  <a:extLst>
                    <a:ext uri="{9D8B030D-6E8A-4147-A177-3AD203B41FA5}">
                      <a16:colId xmlns:a16="http://schemas.microsoft.com/office/drawing/2014/main" val="2400709457"/>
                    </a:ext>
                  </a:extLst>
                </a:gridCol>
                <a:gridCol w="441960">
                  <a:extLst>
                    <a:ext uri="{9D8B030D-6E8A-4147-A177-3AD203B41FA5}">
                      <a16:colId xmlns:a16="http://schemas.microsoft.com/office/drawing/2014/main" val="1655760535"/>
                    </a:ext>
                  </a:extLst>
                </a:gridCol>
                <a:gridCol w="441960">
                  <a:extLst>
                    <a:ext uri="{9D8B030D-6E8A-4147-A177-3AD203B41FA5}">
                      <a16:colId xmlns:a16="http://schemas.microsoft.com/office/drawing/2014/main" val="950016564"/>
                    </a:ext>
                  </a:extLst>
                </a:gridCol>
                <a:gridCol w="441960">
                  <a:extLst>
                    <a:ext uri="{9D8B030D-6E8A-4147-A177-3AD203B41FA5}">
                      <a16:colId xmlns:a16="http://schemas.microsoft.com/office/drawing/2014/main" val="3963025686"/>
                    </a:ext>
                  </a:extLst>
                </a:gridCol>
                <a:gridCol w="441960">
                  <a:extLst>
                    <a:ext uri="{9D8B030D-6E8A-4147-A177-3AD203B41FA5}">
                      <a16:colId xmlns:a16="http://schemas.microsoft.com/office/drawing/2014/main" val="1605836209"/>
                    </a:ext>
                  </a:extLst>
                </a:gridCol>
                <a:gridCol w="441960">
                  <a:extLst>
                    <a:ext uri="{9D8B030D-6E8A-4147-A177-3AD203B41FA5}">
                      <a16:colId xmlns:a16="http://schemas.microsoft.com/office/drawing/2014/main" val="88628922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4452609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29540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32919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4271387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8567209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41119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61245421"/>
                  </a:ext>
                </a:extLst>
              </a:tr>
            </a:tbl>
          </a:graphicData>
        </a:graphic>
      </p:graphicFrame>
      <p:graphicFrame>
        <p:nvGraphicFramePr>
          <p:cNvPr id="9" name="Table 8">
            <a:extLst>
              <a:ext uri="{FF2B5EF4-FFF2-40B4-BE49-F238E27FC236}">
                <a16:creationId xmlns:a16="http://schemas.microsoft.com/office/drawing/2014/main" id="{010027C9-CBC3-FD91-85E8-6D8F3CEA8144}"/>
              </a:ext>
            </a:extLst>
          </p:cNvPr>
          <p:cNvGraphicFramePr>
            <a:graphicFrameLocks noGrp="1"/>
          </p:cNvGraphicFramePr>
          <p:nvPr>
            <p:extLst>
              <p:ext uri="{D42A27DB-BD31-4B8C-83A1-F6EECF244321}">
                <p14:modId xmlns:p14="http://schemas.microsoft.com/office/powerpoint/2010/main" val="3856338184"/>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88104198"/>
                    </a:ext>
                  </a:extLst>
                </a:gridCol>
                <a:gridCol w="441960">
                  <a:extLst>
                    <a:ext uri="{9D8B030D-6E8A-4147-A177-3AD203B41FA5}">
                      <a16:colId xmlns:a16="http://schemas.microsoft.com/office/drawing/2014/main" val="3594506608"/>
                    </a:ext>
                  </a:extLst>
                </a:gridCol>
                <a:gridCol w="441960">
                  <a:extLst>
                    <a:ext uri="{9D8B030D-6E8A-4147-A177-3AD203B41FA5}">
                      <a16:colId xmlns:a16="http://schemas.microsoft.com/office/drawing/2014/main" val="2664351974"/>
                    </a:ext>
                  </a:extLst>
                </a:gridCol>
                <a:gridCol w="441960">
                  <a:extLst>
                    <a:ext uri="{9D8B030D-6E8A-4147-A177-3AD203B41FA5}">
                      <a16:colId xmlns:a16="http://schemas.microsoft.com/office/drawing/2014/main" val="4169220341"/>
                    </a:ext>
                  </a:extLst>
                </a:gridCol>
                <a:gridCol w="441960">
                  <a:extLst>
                    <a:ext uri="{9D8B030D-6E8A-4147-A177-3AD203B41FA5}">
                      <a16:colId xmlns:a16="http://schemas.microsoft.com/office/drawing/2014/main" val="2400709457"/>
                    </a:ext>
                  </a:extLst>
                </a:gridCol>
                <a:gridCol w="441960">
                  <a:extLst>
                    <a:ext uri="{9D8B030D-6E8A-4147-A177-3AD203B41FA5}">
                      <a16:colId xmlns:a16="http://schemas.microsoft.com/office/drawing/2014/main" val="1655760535"/>
                    </a:ext>
                  </a:extLst>
                </a:gridCol>
                <a:gridCol w="441960">
                  <a:extLst>
                    <a:ext uri="{9D8B030D-6E8A-4147-A177-3AD203B41FA5}">
                      <a16:colId xmlns:a16="http://schemas.microsoft.com/office/drawing/2014/main" val="950016564"/>
                    </a:ext>
                  </a:extLst>
                </a:gridCol>
                <a:gridCol w="441960">
                  <a:extLst>
                    <a:ext uri="{9D8B030D-6E8A-4147-A177-3AD203B41FA5}">
                      <a16:colId xmlns:a16="http://schemas.microsoft.com/office/drawing/2014/main" val="3963025686"/>
                    </a:ext>
                  </a:extLst>
                </a:gridCol>
                <a:gridCol w="441960">
                  <a:extLst>
                    <a:ext uri="{9D8B030D-6E8A-4147-A177-3AD203B41FA5}">
                      <a16:colId xmlns:a16="http://schemas.microsoft.com/office/drawing/2014/main" val="1605836209"/>
                    </a:ext>
                  </a:extLst>
                </a:gridCol>
                <a:gridCol w="441960">
                  <a:extLst>
                    <a:ext uri="{9D8B030D-6E8A-4147-A177-3AD203B41FA5}">
                      <a16:colId xmlns:a16="http://schemas.microsoft.com/office/drawing/2014/main" val="88628922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4452609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29540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32919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4271387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8567209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411195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61245421"/>
                  </a:ext>
                </a:extLst>
              </a:tr>
            </a:tbl>
          </a:graphicData>
        </a:graphic>
      </p:graphicFrame>
    </p:spTree>
    <p:extLst>
      <p:ext uri="{BB962C8B-B14F-4D97-AF65-F5344CB8AC3E}">
        <p14:creationId xmlns:p14="http://schemas.microsoft.com/office/powerpoint/2010/main" val="28626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29209D-7F3D-72D3-157B-E73306D5117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6392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CEC6A-0E67-96D6-FD7F-7AF0BC32754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55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9096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49751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“Celebrate!”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876D4-9AC3-CA2E-FFB6-47D67F97750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AED68-9F97-0D7D-202D-318DF1C5F71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There is a clue on the die.</a:t>
            </a:r>
          </a:p>
          <a:p>
            <a:pPr algn="ctr"/>
            <a:r>
              <a:rPr lang="en-US" b="1" dirty="0">
                <a:solidFill>
                  <a:schemeClr val="tx1"/>
                </a:solidFill>
              </a:rPr>
              <a:t>Count by 5’s from 5 to 70.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10’s from 10 to 70.</a:t>
            </a:r>
          </a:p>
          <a:p>
            <a:pPr algn="ctr"/>
            <a:r>
              <a:rPr lang="en-US" b="1" dirty="0">
                <a:solidFill>
                  <a:schemeClr val="tx1"/>
                </a:solidFill>
              </a:rPr>
              <a:t>Cross off all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5 </a:t>
            </a:r>
          </a:p>
          <a:p>
            <a:pPr algn="ctr"/>
            <a:r>
              <a:rPr lang="en-US" b="1" dirty="0">
                <a:solidFill>
                  <a:schemeClr val="tx1"/>
                </a:solidFill>
              </a:rPr>
              <a:t>or the number that is 10 more than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35 </a:t>
            </a:r>
          </a:p>
          <a:p>
            <a:pPr algn="ctr"/>
            <a:r>
              <a:rPr lang="en-US" b="1" dirty="0">
                <a:solidFill>
                  <a:schemeClr val="tx1"/>
                </a:solidFill>
              </a:rPr>
              <a:t>or the number that is 10 more than 35.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29209D-7F3D-72D3-157B-E73306D5117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CEC6A-0E67-96D6-FD7F-7AF0BC32754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55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“Celebrate!”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7572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876D4-9AC3-CA2E-FFB6-47D67F97750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3489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10203</TotalTime>
  <Words>2655</Words>
  <Application>Microsoft Office PowerPoint</Application>
  <PresentationFormat>On-screen Show (4:3)</PresentationFormat>
  <Paragraphs>813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203</cp:revision>
  <dcterms:created xsi:type="dcterms:W3CDTF">2020-11-09T02:38:45Z</dcterms:created>
  <dcterms:modified xsi:type="dcterms:W3CDTF">2024-02-16T20:50:55Z</dcterms:modified>
</cp:coreProperties>
</file>