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90" r:id="rId9"/>
    <p:sldId id="1691" r:id="rId10"/>
    <p:sldId id="1692" r:id="rId11"/>
    <p:sldId id="1693" r:id="rId12"/>
    <p:sldId id="1694" r:id="rId13"/>
    <p:sldId id="1695" r:id="rId14"/>
    <p:sldId id="1696" r:id="rId15"/>
    <p:sldId id="1697" r:id="rId16"/>
    <p:sldId id="1698" r:id="rId17"/>
    <p:sldId id="1699" r:id="rId18"/>
    <p:sldId id="1700" r:id="rId19"/>
    <p:sldId id="17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356"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91129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06591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05B413-C693-7DF4-7EF8-EFBAFC52E66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04800" y="0"/>
            <a:ext cx="3911600" cy="5867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1 number  with this clue.</a:t>
            </a:r>
          </a:p>
          <a:p>
            <a:pPr algn="ctr"/>
            <a:endParaRPr lang="en-US" sz="1100" b="1" dirty="0">
              <a:solidFill>
                <a:schemeClr val="tx1"/>
              </a:solidFill>
            </a:endParaRPr>
          </a:p>
          <a:p>
            <a:pPr algn="ctr"/>
            <a:r>
              <a:rPr lang="en-US" sz="2000" b="1" dirty="0">
                <a:solidFill>
                  <a:schemeClr val="tx1"/>
                </a:solidFill>
              </a:rPr>
              <a:t>55, 54, 53,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t>
            </a:r>
          </a:p>
          <a:p>
            <a:pPr algn="ctr"/>
            <a:r>
              <a:rPr lang="en-US" sz="2000" b="1" dirty="0">
                <a:solidFill>
                  <a:schemeClr val="tx1"/>
                </a:solidFill>
              </a:rPr>
              <a:t>the digit 6 or the digit 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2EF7181-37D8-D09C-0013-80D80B6C0E65}"/>
              </a:ext>
            </a:extLst>
          </p:cNvPr>
          <p:cNvGraphicFramePr>
            <a:graphicFrameLocks noGrp="1"/>
          </p:cNvGraphicFramePr>
          <p:nvPr>
            <p:extLst>
              <p:ext uri="{D42A27DB-BD31-4B8C-83A1-F6EECF244321}">
                <p14:modId xmlns:p14="http://schemas.microsoft.com/office/powerpoint/2010/main" val="52995274"/>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53493693"/>
                    </a:ext>
                  </a:extLst>
                </a:gridCol>
                <a:gridCol w="441960">
                  <a:extLst>
                    <a:ext uri="{9D8B030D-6E8A-4147-A177-3AD203B41FA5}">
                      <a16:colId xmlns:a16="http://schemas.microsoft.com/office/drawing/2014/main" val="607266148"/>
                    </a:ext>
                  </a:extLst>
                </a:gridCol>
                <a:gridCol w="441960">
                  <a:extLst>
                    <a:ext uri="{9D8B030D-6E8A-4147-A177-3AD203B41FA5}">
                      <a16:colId xmlns:a16="http://schemas.microsoft.com/office/drawing/2014/main" val="3017768631"/>
                    </a:ext>
                  </a:extLst>
                </a:gridCol>
                <a:gridCol w="441960">
                  <a:extLst>
                    <a:ext uri="{9D8B030D-6E8A-4147-A177-3AD203B41FA5}">
                      <a16:colId xmlns:a16="http://schemas.microsoft.com/office/drawing/2014/main" val="2450548383"/>
                    </a:ext>
                  </a:extLst>
                </a:gridCol>
                <a:gridCol w="441960">
                  <a:extLst>
                    <a:ext uri="{9D8B030D-6E8A-4147-A177-3AD203B41FA5}">
                      <a16:colId xmlns:a16="http://schemas.microsoft.com/office/drawing/2014/main" val="1309215565"/>
                    </a:ext>
                  </a:extLst>
                </a:gridCol>
                <a:gridCol w="441960">
                  <a:extLst>
                    <a:ext uri="{9D8B030D-6E8A-4147-A177-3AD203B41FA5}">
                      <a16:colId xmlns:a16="http://schemas.microsoft.com/office/drawing/2014/main" val="3298010873"/>
                    </a:ext>
                  </a:extLst>
                </a:gridCol>
                <a:gridCol w="441960">
                  <a:extLst>
                    <a:ext uri="{9D8B030D-6E8A-4147-A177-3AD203B41FA5}">
                      <a16:colId xmlns:a16="http://schemas.microsoft.com/office/drawing/2014/main" val="313758503"/>
                    </a:ext>
                  </a:extLst>
                </a:gridCol>
                <a:gridCol w="441960">
                  <a:extLst>
                    <a:ext uri="{9D8B030D-6E8A-4147-A177-3AD203B41FA5}">
                      <a16:colId xmlns:a16="http://schemas.microsoft.com/office/drawing/2014/main" val="3289860277"/>
                    </a:ext>
                  </a:extLst>
                </a:gridCol>
                <a:gridCol w="441960">
                  <a:extLst>
                    <a:ext uri="{9D8B030D-6E8A-4147-A177-3AD203B41FA5}">
                      <a16:colId xmlns:a16="http://schemas.microsoft.com/office/drawing/2014/main" val="1440962643"/>
                    </a:ext>
                  </a:extLst>
                </a:gridCol>
                <a:gridCol w="441960">
                  <a:extLst>
                    <a:ext uri="{9D8B030D-6E8A-4147-A177-3AD203B41FA5}">
                      <a16:colId xmlns:a16="http://schemas.microsoft.com/office/drawing/2014/main" val="143819868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8254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9282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673718"/>
                  </a:ext>
                </a:extLst>
              </a:tr>
            </a:tbl>
          </a:graphicData>
        </a:graphic>
      </p:graphicFrame>
    </p:spTree>
    <p:extLst>
      <p:ext uri="{BB962C8B-B14F-4D97-AF65-F5344CB8AC3E}">
        <p14:creationId xmlns:p14="http://schemas.microsoft.com/office/powerpoint/2010/main" val="29195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730D6E-DB60-6D6C-985F-F1728FFD9A0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8520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E52C9-BE47-14E5-6FC7-31BF4390DE1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4529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26734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“Colorful”</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7786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14F13-4833-A9D2-8B62-E5BE9E7CCC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6704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05B413-C693-7DF4-7EF8-EFBAFC52E66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04800" y="0"/>
            <a:ext cx="3911600" cy="5867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1 number  with this clue.</a:t>
            </a:r>
          </a:p>
          <a:p>
            <a:pPr algn="ctr"/>
            <a:endParaRPr lang="en-US" sz="1100" b="1" dirty="0">
              <a:solidFill>
                <a:schemeClr val="tx1"/>
              </a:solidFill>
            </a:endParaRPr>
          </a:p>
          <a:p>
            <a:pPr algn="ctr"/>
            <a:r>
              <a:rPr lang="en-US" sz="2000" b="1" dirty="0">
                <a:solidFill>
                  <a:schemeClr val="tx1"/>
                </a:solidFill>
              </a:rPr>
              <a:t>55, 54, 53,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t>
            </a:r>
          </a:p>
          <a:p>
            <a:pPr algn="ctr"/>
            <a:r>
              <a:rPr lang="en-US" sz="2000" b="1" dirty="0">
                <a:solidFill>
                  <a:schemeClr val="tx1"/>
                </a:solidFill>
              </a:rPr>
              <a:t>the digit 6 or the digit 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2EF7181-37D8-D09C-0013-80D80B6C0E65}"/>
              </a:ext>
            </a:extLst>
          </p:cNvPr>
          <p:cNvGraphicFramePr>
            <a:graphicFrameLocks noGrp="1"/>
          </p:cNvGraphicFramePr>
          <p:nvPr>
            <p:extLst>
              <p:ext uri="{D42A27DB-BD31-4B8C-83A1-F6EECF244321}">
                <p14:modId xmlns:p14="http://schemas.microsoft.com/office/powerpoint/2010/main" val="208256183"/>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53493693"/>
                    </a:ext>
                  </a:extLst>
                </a:gridCol>
                <a:gridCol w="441960">
                  <a:extLst>
                    <a:ext uri="{9D8B030D-6E8A-4147-A177-3AD203B41FA5}">
                      <a16:colId xmlns:a16="http://schemas.microsoft.com/office/drawing/2014/main" val="607266148"/>
                    </a:ext>
                  </a:extLst>
                </a:gridCol>
                <a:gridCol w="441960">
                  <a:extLst>
                    <a:ext uri="{9D8B030D-6E8A-4147-A177-3AD203B41FA5}">
                      <a16:colId xmlns:a16="http://schemas.microsoft.com/office/drawing/2014/main" val="3017768631"/>
                    </a:ext>
                  </a:extLst>
                </a:gridCol>
                <a:gridCol w="441960">
                  <a:extLst>
                    <a:ext uri="{9D8B030D-6E8A-4147-A177-3AD203B41FA5}">
                      <a16:colId xmlns:a16="http://schemas.microsoft.com/office/drawing/2014/main" val="2450548383"/>
                    </a:ext>
                  </a:extLst>
                </a:gridCol>
                <a:gridCol w="441960">
                  <a:extLst>
                    <a:ext uri="{9D8B030D-6E8A-4147-A177-3AD203B41FA5}">
                      <a16:colId xmlns:a16="http://schemas.microsoft.com/office/drawing/2014/main" val="1309215565"/>
                    </a:ext>
                  </a:extLst>
                </a:gridCol>
                <a:gridCol w="441960">
                  <a:extLst>
                    <a:ext uri="{9D8B030D-6E8A-4147-A177-3AD203B41FA5}">
                      <a16:colId xmlns:a16="http://schemas.microsoft.com/office/drawing/2014/main" val="3298010873"/>
                    </a:ext>
                  </a:extLst>
                </a:gridCol>
                <a:gridCol w="441960">
                  <a:extLst>
                    <a:ext uri="{9D8B030D-6E8A-4147-A177-3AD203B41FA5}">
                      <a16:colId xmlns:a16="http://schemas.microsoft.com/office/drawing/2014/main" val="313758503"/>
                    </a:ext>
                  </a:extLst>
                </a:gridCol>
                <a:gridCol w="441960">
                  <a:extLst>
                    <a:ext uri="{9D8B030D-6E8A-4147-A177-3AD203B41FA5}">
                      <a16:colId xmlns:a16="http://schemas.microsoft.com/office/drawing/2014/main" val="3289860277"/>
                    </a:ext>
                  </a:extLst>
                </a:gridCol>
                <a:gridCol w="441960">
                  <a:extLst>
                    <a:ext uri="{9D8B030D-6E8A-4147-A177-3AD203B41FA5}">
                      <a16:colId xmlns:a16="http://schemas.microsoft.com/office/drawing/2014/main" val="1440962643"/>
                    </a:ext>
                  </a:extLst>
                </a:gridCol>
                <a:gridCol w="441960">
                  <a:extLst>
                    <a:ext uri="{9D8B030D-6E8A-4147-A177-3AD203B41FA5}">
                      <a16:colId xmlns:a16="http://schemas.microsoft.com/office/drawing/2014/main" val="143819868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8254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9282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673718"/>
                  </a:ext>
                </a:extLst>
              </a:tr>
            </a:tbl>
          </a:graphicData>
        </a:graphic>
      </p:graphicFrame>
      <p:graphicFrame>
        <p:nvGraphicFramePr>
          <p:cNvPr id="4" name="Table 3">
            <a:extLst>
              <a:ext uri="{FF2B5EF4-FFF2-40B4-BE49-F238E27FC236}">
                <a16:creationId xmlns:a16="http://schemas.microsoft.com/office/drawing/2014/main" id="{EADAC93A-2632-888C-D02D-D614EF3CF8B4}"/>
              </a:ext>
            </a:extLst>
          </p:cNvPr>
          <p:cNvGraphicFramePr>
            <a:graphicFrameLocks noGrp="1"/>
          </p:cNvGraphicFramePr>
          <p:nvPr>
            <p:extLst>
              <p:ext uri="{D42A27DB-BD31-4B8C-83A1-F6EECF244321}">
                <p14:modId xmlns:p14="http://schemas.microsoft.com/office/powerpoint/2010/main" val="1254770766"/>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53493693"/>
                    </a:ext>
                  </a:extLst>
                </a:gridCol>
                <a:gridCol w="441960">
                  <a:extLst>
                    <a:ext uri="{9D8B030D-6E8A-4147-A177-3AD203B41FA5}">
                      <a16:colId xmlns:a16="http://schemas.microsoft.com/office/drawing/2014/main" val="607266148"/>
                    </a:ext>
                  </a:extLst>
                </a:gridCol>
                <a:gridCol w="441960">
                  <a:extLst>
                    <a:ext uri="{9D8B030D-6E8A-4147-A177-3AD203B41FA5}">
                      <a16:colId xmlns:a16="http://schemas.microsoft.com/office/drawing/2014/main" val="3017768631"/>
                    </a:ext>
                  </a:extLst>
                </a:gridCol>
                <a:gridCol w="441960">
                  <a:extLst>
                    <a:ext uri="{9D8B030D-6E8A-4147-A177-3AD203B41FA5}">
                      <a16:colId xmlns:a16="http://schemas.microsoft.com/office/drawing/2014/main" val="2450548383"/>
                    </a:ext>
                  </a:extLst>
                </a:gridCol>
                <a:gridCol w="441960">
                  <a:extLst>
                    <a:ext uri="{9D8B030D-6E8A-4147-A177-3AD203B41FA5}">
                      <a16:colId xmlns:a16="http://schemas.microsoft.com/office/drawing/2014/main" val="1309215565"/>
                    </a:ext>
                  </a:extLst>
                </a:gridCol>
                <a:gridCol w="441960">
                  <a:extLst>
                    <a:ext uri="{9D8B030D-6E8A-4147-A177-3AD203B41FA5}">
                      <a16:colId xmlns:a16="http://schemas.microsoft.com/office/drawing/2014/main" val="3298010873"/>
                    </a:ext>
                  </a:extLst>
                </a:gridCol>
                <a:gridCol w="441960">
                  <a:extLst>
                    <a:ext uri="{9D8B030D-6E8A-4147-A177-3AD203B41FA5}">
                      <a16:colId xmlns:a16="http://schemas.microsoft.com/office/drawing/2014/main" val="313758503"/>
                    </a:ext>
                  </a:extLst>
                </a:gridCol>
                <a:gridCol w="441960">
                  <a:extLst>
                    <a:ext uri="{9D8B030D-6E8A-4147-A177-3AD203B41FA5}">
                      <a16:colId xmlns:a16="http://schemas.microsoft.com/office/drawing/2014/main" val="3289860277"/>
                    </a:ext>
                  </a:extLst>
                </a:gridCol>
                <a:gridCol w="441960">
                  <a:extLst>
                    <a:ext uri="{9D8B030D-6E8A-4147-A177-3AD203B41FA5}">
                      <a16:colId xmlns:a16="http://schemas.microsoft.com/office/drawing/2014/main" val="1440962643"/>
                    </a:ext>
                  </a:extLst>
                </a:gridCol>
                <a:gridCol w="441960">
                  <a:extLst>
                    <a:ext uri="{9D8B030D-6E8A-4147-A177-3AD203B41FA5}">
                      <a16:colId xmlns:a16="http://schemas.microsoft.com/office/drawing/2014/main" val="143819868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8254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9282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3673718"/>
                  </a:ext>
                </a:extLst>
              </a:tr>
            </a:tbl>
          </a:graphicData>
        </a:graphic>
      </p:graphicFrame>
      <p:graphicFrame>
        <p:nvGraphicFramePr>
          <p:cNvPr id="5" name="Table 4">
            <a:extLst>
              <a:ext uri="{FF2B5EF4-FFF2-40B4-BE49-F238E27FC236}">
                <a16:creationId xmlns:a16="http://schemas.microsoft.com/office/drawing/2014/main" id="{BA215F30-9C2D-FDE1-CCD4-397A98E9A50C}"/>
              </a:ext>
            </a:extLst>
          </p:cNvPr>
          <p:cNvGraphicFramePr>
            <a:graphicFrameLocks noGrp="1"/>
          </p:cNvGraphicFramePr>
          <p:nvPr>
            <p:extLst>
              <p:ext uri="{D42A27DB-BD31-4B8C-83A1-F6EECF244321}">
                <p14:modId xmlns:p14="http://schemas.microsoft.com/office/powerpoint/2010/main" val="4009368125"/>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53493693"/>
                    </a:ext>
                  </a:extLst>
                </a:gridCol>
                <a:gridCol w="441960">
                  <a:extLst>
                    <a:ext uri="{9D8B030D-6E8A-4147-A177-3AD203B41FA5}">
                      <a16:colId xmlns:a16="http://schemas.microsoft.com/office/drawing/2014/main" val="607266148"/>
                    </a:ext>
                  </a:extLst>
                </a:gridCol>
                <a:gridCol w="441960">
                  <a:extLst>
                    <a:ext uri="{9D8B030D-6E8A-4147-A177-3AD203B41FA5}">
                      <a16:colId xmlns:a16="http://schemas.microsoft.com/office/drawing/2014/main" val="3017768631"/>
                    </a:ext>
                  </a:extLst>
                </a:gridCol>
                <a:gridCol w="441960">
                  <a:extLst>
                    <a:ext uri="{9D8B030D-6E8A-4147-A177-3AD203B41FA5}">
                      <a16:colId xmlns:a16="http://schemas.microsoft.com/office/drawing/2014/main" val="2450548383"/>
                    </a:ext>
                  </a:extLst>
                </a:gridCol>
                <a:gridCol w="441960">
                  <a:extLst>
                    <a:ext uri="{9D8B030D-6E8A-4147-A177-3AD203B41FA5}">
                      <a16:colId xmlns:a16="http://schemas.microsoft.com/office/drawing/2014/main" val="1309215565"/>
                    </a:ext>
                  </a:extLst>
                </a:gridCol>
                <a:gridCol w="441960">
                  <a:extLst>
                    <a:ext uri="{9D8B030D-6E8A-4147-A177-3AD203B41FA5}">
                      <a16:colId xmlns:a16="http://schemas.microsoft.com/office/drawing/2014/main" val="3298010873"/>
                    </a:ext>
                  </a:extLst>
                </a:gridCol>
                <a:gridCol w="441960">
                  <a:extLst>
                    <a:ext uri="{9D8B030D-6E8A-4147-A177-3AD203B41FA5}">
                      <a16:colId xmlns:a16="http://schemas.microsoft.com/office/drawing/2014/main" val="313758503"/>
                    </a:ext>
                  </a:extLst>
                </a:gridCol>
                <a:gridCol w="441960">
                  <a:extLst>
                    <a:ext uri="{9D8B030D-6E8A-4147-A177-3AD203B41FA5}">
                      <a16:colId xmlns:a16="http://schemas.microsoft.com/office/drawing/2014/main" val="3289860277"/>
                    </a:ext>
                  </a:extLst>
                </a:gridCol>
                <a:gridCol w="441960">
                  <a:extLst>
                    <a:ext uri="{9D8B030D-6E8A-4147-A177-3AD203B41FA5}">
                      <a16:colId xmlns:a16="http://schemas.microsoft.com/office/drawing/2014/main" val="1440962643"/>
                    </a:ext>
                  </a:extLst>
                </a:gridCol>
                <a:gridCol w="441960">
                  <a:extLst>
                    <a:ext uri="{9D8B030D-6E8A-4147-A177-3AD203B41FA5}">
                      <a16:colId xmlns:a16="http://schemas.microsoft.com/office/drawing/2014/main" val="143819868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8254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9282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3673718"/>
                  </a:ext>
                </a:extLst>
              </a:tr>
            </a:tbl>
          </a:graphicData>
        </a:graphic>
      </p:graphicFrame>
      <p:graphicFrame>
        <p:nvGraphicFramePr>
          <p:cNvPr id="6" name="Table 5">
            <a:extLst>
              <a:ext uri="{FF2B5EF4-FFF2-40B4-BE49-F238E27FC236}">
                <a16:creationId xmlns:a16="http://schemas.microsoft.com/office/drawing/2014/main" id="{CD110F13-2CD9-9298-ADCC-2CF9701587D2}"/>
              </a:ext>
            </a:extLst>
          </p:cNvPr>
          <p:cNvGraphicFramePr>
            <a:graphicFrameLocks noGrp="1"/>
          </p:cNvGraphicFramePr>
          <p:nvPr>
            <p:extLst>
              <p:ext uri="{D42A27DB-BD31-4B8C-83A1-F6EECF244321}">
                <p14:modId xmlns:p14="http://schemas.microsoft.com/office/powerpoint/2010/main" val="3057683739"/>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53493693"/>
                    </a:ext>
                  </a:extLst>
                </a:gridCol>
                <a:gridCol w="441960">
                  <a:extLst>
                    <a:ext uri="{9D8B030D-6E8A-4147-A177-3AD203B41FA5}">
                      <a16:colId xmlns:a16="http://schemas.microsoft.com/office/drawing/2014/main" val="607266148"/>
                    </a:ext>
                  </a:extLst>
                </a:gridCol>
                <a:gridCol w="441960">
                  <a:extLst>
                    <a:ext uri="{9D8B030D-6E8A-4147-A177-3AD203B41FA5}">
                      <a16:colId xmlns:a16="http://schemas.microsoft.com/office/drawing/2014/main" val="3017768631"/>
                    </a:ext>
                  </a:extLst>
                </a:gridCol>
                <a:gridCol w="441960">
                  <a:extLst>
                    <a:ext uri="{9D8B030D-6E8A-4147-A177-3AD203B41FA5}">
                      <a16:colId xmlns:a16="http://schemas.microsoft.com/office/drawing/2014/main" val="2450548383"/>
                    </a:ext>
                  </a:extLst>
                </a:gridCol>
                <a:gridCol w="441960">
                  <a:extLst>
                    <a:ext uri="{9D8B030D-6E8A-4147-A177-3AD203B41FA5}">
                      <a16:colId xmlns:a16="http://schemas.microsoft.com/office/drawing/2014/main" val="1309215565"/>
                    </a:ext>
                  </a:extLst>
                </a:gridCol>
                <a:gridCol w="441960">
                  <a:extLst>
                    <a:ext uri="{9D8B030D-6E8A-4147-A177-3AD203B41FA5}">
                      <a16:colId xmlns:a16="http://schemas.microsoft.com/office/drawing/2014/main" val="3298010873"/>
                    </a:ext>
                  </a:extLst>
                </a:gridCol>
                <a:gridCol w="441960">
                  <a:extLst>
                    <a:ext uri="{9D8B030D-6E8A-4147-A177-3AD203B41FA5}">
                      <a16:colId xmlns:a16="http://schemas.microsoft.com/office/drawing/2014/main" val="313758503"/>
                    </a:ext>
                  </a:extLst>
                </a:gridCol>
                <a:gridCol w="441960">
                  <a:extLst>
                    <a:ext uri="{9D8B030D-6E8A-4147-A177-3AD203B41FA5}">
                      <a16:colId xmlns:a16="http://schemas.microsoft.com/office/drawing/2014/main" val="3289860277"/>
                    </a:ext>
                  </a:extLst>
                </a:gridCol>
                <a:gridCol w="441960">
                  <a:extLst>
                    <a:ext uri="{9D8B030D-6E8A-4147-A177-3AD203B41FA5}">
                      <a16:colId xmlns:a16="http://schemas.microsoft.com/office/drawing/2014/main" val="1440962643"/>
                    </a:ext>
                  </a:extLst>
                </a:gridCol>
                <a:gridCol w="441960">
                  <a:extLst>
                    <a:ext uri="{9D8B030D-6E8A-4147-A177-3AD203B41FA5}">
                      <a16:colId xmlns:a16="http://schemas.microsoft.com/office/drawing/2014/main" val="143819868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78254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9282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3673718"/>
                  </a:ext>
                </a:extLst>
              </a:tr>
            </a:tbl>
          </a:graphicData>
        </a:graphic>
      </p:graphicFrame>
      <p:graphicFrame>
        <p:nvGraphicFramePr>
          <p:cNvPr id="7" name="Table 6">
            <a:extLst>
              <a:ext uri="{FF2B5EF4-FFF2-40B4-BE49-F238E27FC236}">
                <a16:creationId xmlns:a16="http://schemas.microsoft.com/office/drawing/2014/main" id="{7AE4065D-A4E2-EBF5-3BDC-2595ABE212F2}"/>
              </a:ext>
            </a:extLst>
          </p:cNvPr>
          <p:cNvGraphicFramePr>
            <a:graphicFrameLocks noGrp="1"/>
          </p:cNvGraphicFramePr>
          <p:nvPr>
            <p:extLst>
              <p:ext uri="{D42A27DB-BD31-4B8C-83A1-F6EECF244321}">
                <p14:modId xmlns:p14="http://schemas.microsoft.com/office/powerpoint/2010/main" val="48917701"/>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53493693"/>
                    </a:ext>
                  </a:extLst>
                </a:gridCol>
                <a:gridCol w="441960">
                  <a:extLst>
                    <a:ext uri="{9D8B030D-6E8A-4147-A177-3AD203B41FA5}">
                      <a16:colId xmlns:a16="http://schemas.microsoft.com/office/drawing/2014/main" val="607266148"/>
                    </a:ext>
                  </a:extLst>
                </a:gridCol>
                <a:gridCol w="441960">
                  <a:extLst>
                    <a:ext uri="{9D8B030D-6E8A-4147-A177-3AD203B41FA5}">
                      <a16:colId xmlns:a16="http://schemas.microsoft.com/office/drawing/2014/main" val="3017768631"/>
                    </a:ext>
                  </a:extLst>
                </a:gridCol>
                <a:gridCol w="441960">
                  <a:extLst>
                    <a:ext uri="{9D8B030D-6E8A-4147-A177-3AD203B41FA5}">
                      <a16:colId xmlns:a16="http://schemas.microsoft.com/office/drawing/2014/main" val="2450548383"/>
                    </a:ext>
                  </a:extLst>
                </a:gridCol>
                <a:gridCol w="441960">
                  <a:extLst>
                    <a:ext uri="{9D8B030D-6E8A-4147-A177-3AD203B41FA5}">
                      <a16:colId xmlns:a16="http://schemas.microsoft.com/office/drawing/2014/main" val="1309215565"/>
                    </a:ext>
                  </a:extLst>
                </a:gridCol>
                <a:gridCol w="441960">
                  <a:extLst>
                    <a:ext uri="{9D8B030D-6E8A-4147-A177-3AD203B41FA5}">
                      <a16:colId xmlns:a16="http://schemas.microsoft.com/office/drawing/2014/main" val="3298010873"/>
                    </a:ext>
                  </a:extLst>
                </a:gridCol>
                <a:gridCol w="441960">
                  <a:extLst>
                    <a:ext uri="{9D8B030D-6E8A-4147-A177-3AD203B41FA5}">
                      <a16:colId xmlns:a16="http://schemas.microsoft.com/office/drawing/2014/main" val="313758503"/>
                    </a:ext>
                  </a:extLst>
                </a:gridCol>
                <a:gridCol w="441960">
                  <a:extLst>
                    <a:ext uri="{9D8B030D-6E8A-4147-A177-3AD203B41FA5}">
                      <a16:colId xmlns:a16="http://schemas.microsoft.com/office/drawing/2014/main" val="3289860277"/>
                    </a:ext>
                  </a:extLst>
                </a:gridCol>
                <a:gridCol w="441960">
                  <a:extLst>
                    <a:ext uri="{9D8B030D-6E8A-4147-A177-3AD203B41FA5}">
                      <a16:colId xmlns:a16="http://schemas.microsoft.com/office/drawing/2014/main" val="1440962643"/>
                    </a:ext>
                  </a:extLst>
                </a:gridCol>
                <a:gridCol w="441960">
                  <a:extLst>
                    <a:ext uri="{9D8B030D-6E8A-4147-A177-3AD203B41FA5}">
                      <a16:colId xmlns:a16="http://schemas.microsoft.com/office/drawing/2014/main" val="143819868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78254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9282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3673718"/>
                  </a:ext>
                </a:extLst>
              </a:tr>
            </a:tbl>
          </a:graphicData>
        </a:graphic>
      </p:graphicFrame>
      <p:graphicFrame>
        <p:nvGraphicFramePr>
          <p:cNvPr id="8" name="Table 7">
            <a:extLst>
              <a:ext uri="{FF2B5EF4-FFF2-40B4-BE49-F238E27FC236}">
                <a16:creationId xmlns:a16="http://schemas.microsoft.com/office/drawing/2014/main" id="{A5904E49-727D-A5B5-1864-036E9C8ED9C9}"/>
              </a:ext>
            </a:extLst>
          </p:cNvPr>
          <p:cNvGraphicFramePr>
            <a:graphicFrameLocks noGrp="1"/>
          </p:cNvGraphicFramePr>
          <p:nvPr>
            <p:extLst>
              <p:ext uri="{D42A27DB-BD31-4B8C-83A1-F6EECF244321}">
                <p14:modId xmlns:p14="http://schemas.microsoft.com/office/powerpoint/2010/main" val="693373673"/>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53493693"/>
                    </a:ext>
                  </a:extLst>
                </a:gridCol>
                <a:gridCol w="441960">
                  <a:extLst>
                    <a:ext uri="{9D8B030D-6E8A-4147-A177-3AD203B41FA5}">
                      <a16:colId xmlns:a16="http://schemas.microsoft.com/office/drawing/2014/main" val="607266148"/>
                    </a:ext>
                  </a:extLst>
                </a:gridCol>
                <a:gridCol w="441960">
                  <a:extLst>
                    <a:ext uri="{9D8B030D-6E8A-4147-A177-3AD203B41FA5}">
                      <a16:colId xmlns:a16="http://schemas.microsoft.com/office/drawing/2014/main" val="3017768631"/>
                    </a:ext>
                  </a:extLst>
                </a:gridCol>
                <a:gridCol w="441960">
                  <a:extLst>
                    <a:ext uri="{9D8B030D-6E8A-4147-A177-3AD203B41FA5}">
                      <a16:colId xmlns:a16="http://schemas.microsoft.com/office/drawing/2014/main" val="2450548383"/>
                    </a:ext>
                  </a:extLst>
                </a:gridCol>
                <a:gridCol w="441960">
                  <a:extLst>
                    <a:ext uri="{9D8B030D-6E8A-4147-A177-3AD203B41FA5}">
                      <a16:colId xmlns:a16="http://schemas.microsoft.com/office/drawing/2014/main" val="1309215565"/>
                    </a:ext>
                  </a:extLst>
                </a:gridCol>
                <a:gridCol w="441960">
                  <a:extLst>
                    <a:ext uri="{9D8B030D-6E8A-4147-A177-3AD203B41FA5}">
                      <a16:colId xmlns:a16="http://schemas.microsoft.com/office/drawing/2014/main" val="3298010873"/>
                    </a:ext>
                  </a:extLst>
                </a:gridCol>
                <a:gridCol w="441960">
                  <a:extLst>
                    <a:ext uri="{9D8B030D-6E8A-4147-A177-3AD203B41FA5}">
                      <a16:colId xmlns:a16="http://schemas.microsoft.com/office/drawing/2014/main" val="313758503"/>
                    </a:ext>
                  </a:extLst>
                </a:gridCol>
                <a:gridCol w="441960">
                  <a:extLst>
                    <a:ext uri="{9D8B030D-6E8A-4147-A177-3AD203B41FA5}">
                      <a16:colId xmlns:a16="http://schemas.microsoft.com/office/drawing/2014/main" val="3289860277"/>
                    </a:ext>
                  </a:extLst>
                </a:gridCol>
                <a:gridCol w="441960">
                  <a:extLst>
                    <a:ext uri="{9D8B030D-6E8A-4147-A177-3AD203B41FA5}">
                      <a16:colId xmlns:a16="http://schemas.microsoft.com/office/drawing/2014/main" val="1440962643"/>
                    </a:ext>
                  </a:extLst>
                </a:gridCol>
                <a:gridCol w="441960">
                  <a:extLst>
                    <a:ext uri="{9D8B030D-6E8A-4147-A177-3AD203B41FA5}">
                      <a16:colId xmlns:a16="http://schemas.microsoft.com/office/drawing/2014/main" val="143819868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782540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9282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3673718"/>
                  </a:ext>
                </a:extLst>
              </a:tr>
            </a:tbl>
          </a:graphicData>
        </a:graphic>
      </p:graphicFrame>
    </p:spTree>
    <p:extLst>
      <p:ext uri="{BB962C8B-B14F-4D97-AF65-F5344CB8AC3E}">
        <p14:creationId xmlns:p14="http://schemas.microsoft.com/office/powerpoint/2010/main" val="42748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730D6E-DB60-6D6C-985F-F1728FFD9A0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1702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E52C9-BE47-14E5-6FC7-31BF4390DE1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023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22251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“Colorful”</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14F13-4833-A9D2-8B62-E5BE9E7CCC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05B413-C693-7DF4-7EF8-EFBAFC52E66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1 number  with this clue.</a:t>
            </a:r>
          </a:p>
          <a:p>
            <a:pPr algn="ctr"/>
            <a:endParaRPr lang="en-US" sz="1100" b="1" dirty="0">
              <a:solidFill>
                <a:schemeClr val="tx1"/>
              </a:solidFill>
            </a:endParaRPr>
          </a:p>
          <a:p>
            <a:pPr algn="ctr"/>
            <a:r>
              <a:rPr lang="en-US" sz="2000" b="1" dirty="0">
                <a:solidFill>
                  <a:schemeClr val="tx1"/>
                </a:solidFill>
              </a:rPr>
              <a:t>55, 54, 53,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does not include </a:t>
            </a:r>
          </a:p>
          <a:p>
            <a:pPr algn="ctr"/>
            <a:r>
              <a:rPr lang="en-US" sz="2000" b="1" dirty="0">
                <a:solidFill>
                  <a:schemeClr val="tx1"/>
                </a:solidFill>
              </a:rPr>
              <a:t>the digit 6 or the digit 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730D6E-DB60-6D6C-985F-F1728FFD9A0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E52C9-BE47-14E5-6FC7-31BF4390DE1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“Colorful”</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9064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14F13-4833-A9D2-8B62-E5BE9E7CCC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1420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10863</TotalTime>
  <Words>2330</Words>
  <Application>Microsoft Office PowerPoint</Application>
  <PresentationFormat>On-screen Show (4:3)</PresentationFormat>
  <Paragraphs>533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206</cp:revision>
  <dcterms:created xsi:type="dcterms:W3CDTF">2020-11-09T02:38:45Z</dcterms:created>
  <dcterms:modified xsi:type="dcterms:W3CDTF">2024-02-16T17:53:30Z</dcterms:modified>
</cp:coreProperties>
</file>