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1691" r:id="rId2"/>
    <p:sldId id="1680" r:id="rId3"/>
    <p:sldId id="257" r:id="rId4"/>
    <p:sldId id="258" r:id="rId5"/>
    <p:sldId id="259" r:id="rId6"/>
    <p:sldId id="260" r:id="rId7"/>
    <p:sldId id="261" r:id="rId8"/>
    <p:sldId id="1687" r:id="rId9"/>
    <p:sldId id="1662" r:id="rId10"/>
    <p:sldId id="1663" r:id="rId11"/>
    <p:sldId id="1664" r:id="rId12"/>
    <p:sldId id="1665" r:id="rId13"/>
    <p:sldId id="1666" r:id="rId14"/>
    <p:sldId id="1689" r:id="rId15"/>
    <p:sldId id="1668" r:id="rId16"/>
    <p:sldId id="1669" r:id="rId17"/>
    <p:sldId id="1674" r:id="rId18"/>
    <p:sldId id="1671" r:id="rId19"/>
    <p:sldId id="1672" r:id="rId20"/>
    <p:sldId id="169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734"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6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2/12/2024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a:t>
            </a:fld>
            <a:endParaRPr lang="en-US"/>
          </a:p>
        </p:txBody>
      </p:sp>
    </p:spTree>
    <p:extLst>
      <p:ext uri="{BB962C8B-B14F-4D97-AF65-F5344CB8AC3E}">
        <p14:creationId xmlns:p14="http://schemas.microsoft.com/office/powerpoint/2010/main" val="343773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759672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4144974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501134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2/12/2024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com/playlist?list=PL9womXq-z7vCvXZCUYEhCWvuiK9QPk1_X&amp;si=JFKWxDOhrqVlxR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9.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7.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2.jpeg"/><Relationship Id="rId33" Type="http://schemas.openxmlformats.org/officeDocument/2006/relationships/image" Target="../media/image16.png"/><Relationship Id="rId38" Type="http://schemas.openxmlformats.org/officeDocument/2006/relationships/image" Target="../media/image1.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8.jpeg"/><Relationship Id="rId23" Type="http://schemas.openxmlformats.org/officeDocument/2006/relationships/image" Target="../media/image10.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8.jpeg"/><Relationship Id="rId10" Type="http://schemas.openxmlformats.org/officeDocument/2006/relationships/image" Target="../media/image6.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5.jpeg"/><Relationship Id="rId4" Type="http://schemas.openxmlformats.org/officeDocument/2006/relationships/image" Target="../media/image3.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3.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9.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7.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2.jpeg"/><Relationship Id="rId33" Type="http://schemas.openxmlformats.org/officeDocument/2006/relationships/image" Target="../media/image16.png"/><Relationship Id="rId38" Type="http://schemas.openxmlformats.org/officeDocument/2006/relationships/image" Target="../media/image1.jpeg"/><Relationship Id="rId2" Type="http://schemas.openxmlformats.org/officeDocument/2006/relationships/notesSlide" Target="../notesSlides/notesSlide4.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8.jpeg"/><Relationship Id="rId23" Type="http://schemas.openxmlformats.org/officeDocument/2006/relationships/image" Target="../media/image10.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8.jpeg"/><Relationship Id="rId10" Type="http://schemas.openxmlformats.org/officeDocument/2006/relationships/image" Target="../media/image6.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5.jpeg"/><Relationship Id="rId4" Type="http://schemas.openxmlformats.org/officeDocument/2006/relationships/image" Target="../media/image3.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3.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9.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7.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2.jpeg"/><Relationship Id="rId33" Type="http://schemas.openxmlformats.org/officeDocument/2006/relationships/image" Target="../media/image16.png"/><Relationship Id="rId38" Type="http://schemas.openxmlformats.org/officeDocument/2006/relationships/image" Target="../media/image1.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8.jpeg"/><Relationship Id="rId23" Type="http://schemas.openxmlformats.org/officeDocument/2006/relationships/image" Target="../media/image10.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8.jpeg"/><Relationship Id="rId10" Type="http://schemas.openxmlformats.org/officeDocument/2006/relationships/image" Target="../media/image6.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5.jpeg"/><Relationship Id="rId4" Type="http://schemas.openxmlformats.org/officeDocument/2006/relationships/image" Target="../media/image3.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3.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6FD98D1B-C6CD-E00D-5C61-F54ED4CB0B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0384" y="2133600"/>
            <a:ext cx="5003230" cy="2814320"/>
          </a:xfrm>
          <a:prstGeom prst="rect">
            <a:avLst/>
          </a:prstGeom>
          <a:ln w="76200">
            <a:solidFill>
              <a:schemeClr val="tx1"/>
            </a:solidFill>
          </a:ln>
        </p:spPr>
      </p:pic>
      <p:sp>
        <p:nvSpPr>
          <p:cNvPr id="7" name="TextBox 6">
            <a:extLst>
              <a:ext uri="{FF2B5EF4-FFF2-40B4-BE49-F238E27FC236}">
                <a16:creationId xmlns:a16="http://schemas.microsoft.com/office/drawing/2014/main" id="{3D0A3F41-74A7-4E82-801F-C909D03E8751}"/>
              </a:ext>
            </a:extLst>
          </p:cNvPr>
          <p:cNvSpPr txBox="1"/>
          <p:nvPr/>
        </p:nvSpPr>
        <p:spPr>
          <a:xfrm>
            <a:off x="2528908" y="5257800"/>
            <a:ext cx="4086183" cy="1015663"/>
          </a:xfrm>
          <a:prstGeom prst="rect">
            <a:avLst/>
          </a:prstGeom>
          <a:noFill/>
        </p:spPr>
        <p:txBody>
          <a:bodyPr wrap="none" rtlCol="0">
            <a:spAutoFit/>
          </a:bodyPr>
          <a:lstStyle/>
          <a:p>
            <a:pPr algn="ctr"/>
            <a:r>
              <a:rPr lang="en-US" sz="2000" b="1" dirty="0"/>
              <a:t>Leaping Numbers Pattern Challenges</a:t>
            </a:r>
          </a:p>
          <a:p>
            <a:pPr algn="ctr"/>
            <a:r>
              <a:rPr lang="en-US" sz="2000" b="1" dirty="0"/>
              <a:t>See if you can solve the challenges!</a:t>
            </a:r>
          </a:p>
          <a:p>
            <a:pPr algn="ctr"/>
            <a:r>
              <a:rPr lang="en-US" sz="2000" b="1" dirty="0">
                <a:hlinkClick r:id="rId3"/>
              </a:rPr>
              <a:t>View the entire playlist here.</a:t>
            </a:r>
            <a:endParaRPr lang="en-US" sz="2000" b="1" dirty="0"/>
          </a:p>
        </p:txBody>
      </p:sp>
      <p:sp>
        <p:nvSpPr>
          <p:cNvPr id="2" name="TextBox 1">
            <a:extLst>
              <a:ext uri="{FF2B5EF4-FFF2-40B4-BE49-F238E27FC236}">
                <a16:creationId xmlns:a16="http://schemas.microsoft.com/office/drawing/2014/main" id="{4429563E-940D-12A2-D5C3-CF634F921CA0}"/>
              </a:ext>
            </a:extLst>
          </p:cNvPr>
          <p:cNvSpPr txBox="1"/>
          <p:nvPr/>
        </p:nvSpPr>
        <p:spPr>
          <a:xfrm>
            <a:off x="1721713" y="128772"/>
            <a:ext cx="5700600" cy="1692771"/>
          </a:xfrm>
          <a:prstGeom prst="rect">
            <a:avLst/>
          </a:prstGeom>
          <a:noFill/>
        </p:spPr>
        <p:txBody>
          <a:bodyPr wrap="none" rtlCol="0">
            <a:spAutoFit/>
          </a:bodyPr>
          <a:lstStyle/>
          <a:p>
            <a:pPr algn="ctr"/>
            <a:r>
              <a:rPr lang="en-US" sz="2800" b="1" dirty="0"/>
              <a:t>Announcing!  Another fun, new, free </a:t>
            </a:r>
          </a:p>
          <a:p>
            <a:pPr algn="ctr"/>
            <a:r>
              <a:rPr lang="en-US" sz="2800" b="1" dirty="0"/>
              <a:t>number sense resource!</a:t>
            </a:r>
          </a:p>
          <a:p>
            <a:pPr algn="ctr"/>
            <a:r>
              <a:rPr lang="en-US" sz="4800" b="1" dirty="0"/>
              <a:t>Leaping Numbers!</a:t>
            </a:r>
          </a:p>
        </p:txBody>
      </p:sp>
    </p:spTree>
    <p:extLst>
      <p:ext uri="{BB962C8B-B14F-4D97-AF65-F5344CB8AC3E}">
        <p14:creationId xmlns:p14="http://schemas.microsoft.com/office/powerpoint/2010/main" val="4125259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632CB3-9F28-25B9-959E-4AB4CCD7599C}"/>
              </a:ext>
            </a:extLst>
          </p:cNvPr>
          <p:cNvPicPr>
            <a:picLocks noChangeAspect="1"/>
          </p:cNvPicPr>
          <p:nvPr/>
        </p:nvPicPr>
        <p:blipFill rotWithShape="1">
          <a:blip r:embed="rId2">
            <a:extLst>
              <a:ext uri="{28A0092B-C50C-407E-A947-70E740481C1C}">
                <a14:useLocalDpi xmlns:a14="http://schemas.microsoft.com/office/drawing/2010/main" val="0"/>
              </a:ext>
            </a:extLst>
          </a:blip>
          <a:srcRect r="54226"/>
          <a:stretch/>
        </p:blipFill>
        <p:spPr>
          <a:xfrm>
            <a:off x="0" y="0"/>
            <a:ext cx="4185536"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stars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27913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74B3F0-4027-DC1D-CA21-AA74736AF8E1}"/>
              </a:ext>
            </a:extLst>
          </p:cNvPr>
          <p:cNvPicPr>
            <a:picLocks noChangeAspect="1"/>
          </p:cNvPicPr>
          <p:nvPr/>
        </p:nvPicPr>
        <p:blipFill rotWithShape="1">
          <a:blip r:embed="rId2">
            <a:extLst>
              <a:ext uri="{28A0092B-C50C-407E-A947-70E740481C1C}">
                <a14:useLocalDpi xmlns:a14="http://schemas.microsoft.com/office/drawing/2010/main" val="0"/>
              </a:ext>
            </a:extLst>
          </a:blip>
          <a:srcRect r="54226"/>
          <a:stretch/>
        </p:blipFill>
        <p:spPr>
          <a:xfrm>
            <a:off x="419802" y="0"/>
            <a:ext cx="3796552" cy="622065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20 </a:t>
            </a:r>
          </a:p>
          <a:p>
            <a:pPr algn="ctr"/>
            <a:r>
              <a:rPr lang="en-US" sz="2000" b="1" dirty="0">
                <a:solidFill>
                  <a:schemeClr val="tx1"/>
                </a:solidFill>
              </a:rPr>
              <a:t>and less than 40.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includes the digit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not part of this pattern:  30, 32, 34 …</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digit 7 is not in the answer.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Eliminate 3 numbers with this clue.</a:t>
            </a:r>
            <a:endParaRPr lang="en-US" sz="1400" b="1" dirty="0">
              <a:solidFill>
                <a:schemeClr val="tx1"/>
              </a:solidFill>
            </a:endParaRPr>
          </a:p>
          <a:p>
            <a:pPr algn="ctr"/>
            <a:endParaRPr lang="en-US" sz="1050" b="1" dirty="0">
              <a:solidFill>
                <a:schemeClr val="tx1"/>
              </a:solidFill>
            </a:endParaRPr>
          </a:p>
          <a:p>
            <a:pPr algn="ctr"/>
            <a:r>
              <a:rPr lang="en-US" sz="2000" b="1" dirty="0">
                <a:solidFill>
                  <a:schemeClr val="tx1"/>
                </a:solidFill>
              </a:rPr>
              <a:t> ____ , 32 ,  ____ , 34 , ____</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C3C72518-C386-EFA9-0146-677BD2180859}"/>
              </a:ext>
            </a:extLst>
          </p:cNvPr>
          <p:cNvGraphicFramePr>
            <a:graphicFrameLocks noGrp="1"/>
          </p:cNvGraphicFramePr>
          <p:nvPr>
            <p:extLst>
              <p:ext uri="{D42A27DB-BD31-4B8C-83A1-F6EECF244321}">
                <p14:modId xmlns:p14="http://schemas.microsoft.com/office/powerpoint/2010/main" val="3254376292"/>
              </p:ext>
            </p:extLst>
          </p:nvPr>
        </p:nvGraphicFramePr>
        <p:xfrm>
          <a:off x="152400" y="6019800"/>
          <a:ext cx="4419600" cy="51303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109958161"/>
                    </a:ext>
                  </a:extLst>
                </a:gridCol>
                <a:gridCol w="441960">
                  <a:extLst>
                    <a:ext uri="{9D8B030D-6E8A-4147-A177-3AD203B41FA5}">
                      <a16:colId xmlns:a16="http://schemas.microsoft.com/office/drawing/2014/main" val="1666619690"/>
                    </a:ext>
                  </a:extLst>
                </a:gridCol>
                <a:gridCol w="441960">
                  <a:extLst>
                    <a:ext uri="{9D8B030D-6E8A-4147-A177-3AD203B41FA5}">
                      <a16:colId xmlns:a16="http://schemas.microsoft.com/office/drawing/2014/main" val="3417351058"/>
                    </a:ext>
                  </a:extLst>
                </a:gridCol>
                <a:gridCol w="441960">
                  <a:extLst>
                    <a:ext uri="{9D8B030D-6E8A-4147-A177-3AD203B41FA5}">
                      <a16:colId xmlns:a16="http://schemas.microsoft.com/office/drawing/2014/main" val="1876919063"/>
                    </a:ext>
                  </a:extLst>
                </a:gridCol>
                <a:gridCol w="441960">
                  <a:extLst>
                    <a:ext uri="{9D8B030D-6E8A-4147-A177-3AD203B41FA5}">
                      <a16:colId xmlns:a16="http://schemas.microsoft.com/office/drawing/2014/main" val="2099359775"/>
                    </a:ext>
                  </a:extLst>
                </a:gridCol>
                <a:gridCol w="441960">
                  <a:extLst>
                    <a:ext uri="{9D8B030D-6E8A-4147-A177-3AD203B41FA5}">
                      <a16:colId xmlns:a16="http://schemas.microsoft.com/office/drawing/2014/main" val="706842767"/>
                    </a:ext>
                  </a:extLst>
                </a:gridCol>
                <a:gridCol w="441960">
                  <a:extLst>
                    <a:ext uri="{9D8B030D-6E8A-4147-A177-3AD203B41FA5}">
                      <a16:colId xmlns:a16="http://schemas.microsoft.com/office/drawing/2014/main" val="2856438603"/>
                    </a:ext>
                  </a:extLst>
                </a:gridCol>
                <a:gridCol w="441960">
                  <a:extLst>
                    <a:ext uri="{9D8B030D-6E8A-4147-A177-3AD203B41FA5}">
                      <a16:colId xmlns:a16="http://schemas.microsoft.com/office/drawing/2014/main" val="2444838544"/>
                    </a:ext>
                  </a:extLst>
                </a:gridCol>
                <a:gridCol w="441960">
                  <a:extLst>
                    <a:ext uri="{9D8B030D-6E8A-4147-A177-3AD203B41FA5}">
                      <a16:colId xmlns:a16="http://schemas.microsoft.com/office/drawing/2014/main" val="2160128691"/>
                    </a:ext>
                  </a:extLst>
                </a:gridCol>
                <a:gridCol w="441960">
                  <a:extLst>
                    <a:ext uri="{9D8B030D-6E8A-4147-A177-3AD203B41FA5}">
                      <a16:colId xmlns:a16="http://schemas.microsoft.com/office/drawing/2014/main" val="1474136675"/>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630703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8168619"/>
                  </a:ext>
                </a:extLst>
              </a:tr>
            </a:tbl>
          </a:graphicData>
        </a:graphic>
      </p:graphicFrame>
    </p:spTree>
    <p:extLst>
      <p:ext uri="{BB962C8B-B14F-4D97-AF65-F5344CB8AC3E}">
        <p14:creationId xmlns:p14="http://schemas.microsoft.com/office/powerpoint/2010/main" val="30943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B10949-B57F-E5A8-E101-FE23F890B780}"/>
              </a:ext>
            </a:extLst>
          </p:cNvPr>
          <p:cNvPicPr>
            <a:picLocks noChangeAspect="1"/>
          </p:cNvPicPr>
          <p:nvPr/>
        </p:nvPicPr>
        <p:blipFill rotWithShape="1">
          <a:blip r:embed="rId2">
            <a:extLst>
              <a:ext uri="{28A0092B-C50C-407E-A947-70E740481C1C}">
                <a14:useLocalDpi xmlns:a14="http://schemas.microsoft.com/office/drawing/2010/main" val="0"/>
              </a:ext>
            </a:extLst>
          </a:blip>
          <a:srcRect r="54226"/>
          <a:stretch/>
        </p:blipFill>
        <p:spPr>
          <a:xfrm>
            <a:off x="0" y="0"/>
            <a:ext cx="4185536"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73202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0E85-7DAA-3FE3-979E-2235EEFD2C17}"/>
              </a:ext>
            </a:extLst>
          </p:cNvPr>
          <p:cNvPicPr>
            <a:picLocks noChangeAspect="1"/>
          </p:cNvPicPr>
          <p:nvPr/>
        </p:nvPicPr>
        <p:blipFill rotWithShape="1">
          <a:blip r:embed="rId2">
            <a:extLst>
              <a:ext uri="{28A0092B-C50C-407E-A947-70E740481C1C}">
                <a14:useLocalDpi xmlns:a14="http://schemas.microsoft.com/office/drawing/2010/main" val="0"/>
              </a:ext>
            </a:extLst>
          </a:blip>
          <a:srcRect r="54226"/>
          <a:stretch/>
        </p:blipFill>
        <p:spPr>
          <a:xfrm>
            <a:off x="0" y="0"/>
            <a:ext cx="4185536"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23 stars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9502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3760354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“Stars”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7969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632CB3-9F28-25B9-959E-4AB4CCD7599C}"/>
              </a:ext>
            </a:extLst>
          </p:cNvPr>
          <p:cNvPicPr>
            <a:picLocks noChangeAspect="1"/>
          </p:cNvPicPr>
          <p:nvPr/>
        </p:nvPicPr>
        <p:blipFill rotWithShape="1">
          <a:blip r:embed="rId2">
            <a:extLst>
              <a:ext uri="{28A0092B-C50C-407E-A947-70E740481C1C}">
                <a14:useLocalDpi xmlns:a14="http://schemas.microsoft.com/office/drawing/2010/main" val="0"/>
              </a:ext>
            </a:extLst>
          </a:blip>
          <a:srcRect r="54226"/>
          <a:stretch/>
        </p:blipFill>
        <p:spPr>
          <a:xfrm>
            <a:off x="0" y="0"/>
            <a:ext cx="4185536"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stars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36090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74B3F0-4027-DC1D-CA21-AA74736AF8E1}"/>
              </a:ext>
            </a:extLst>
          </p:cNvPr>
          <p:cNvPicPr>
            <a:picLocks noChangeAspect="1"/>
          </p:cNvPicPr>
          <p:nvPr/>
        </p:nvPicPr>
        <p:blipFill rotWithShape="1">
          <a:blip r:embed="rId2">
            <a:extLst>
              <a:ext uri="{28A0092B-C50C-407E-A947-70E740481C1C}">
                <a14:useLocalDpi xmlns:a14="http://schemas.microsoft.com/office/drawing/2010/main" val="0"/>
              </a:ext>
            </a:extLst>
          </a:blip>
          <a:srcRect r="54226"/>
          <a:stretch/>
        </p:blipFill>
        <p:spPr>
          <a:xfrm>
            <a:off x="419802" y="0"/>
            <a:ext cx="3796552" cy="622065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20 </a:t>
            </a:r>
          </a:p>
          <a:p>
            <a:pPr algn="ctr"/>
            <a:r>
              <a:rPr lang="en-US" sz="2000" b="1" dirty="0">
                <a:solidFill>
                  <a:schemeClr val="tx1"/>
                </a:solidFill>
              </a:rPr>
              <a:t>and less than 40.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includes the digit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not part of this pattern:  30, 32, 34 …</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digit 7 is not in the answer.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Eliminate 3 numbers with this clue.</a:t>
            </a:r>
            <a:endParaRPr lang="en-US" sz="1400" b="1" dirty="0">
              <a:solidFill>
                <a:schemeClr val="tx1"/>
              </a:solidFill>
            </a:endParaRPr>
          </a:p>
          <a:p>
            <a:pPr algn="ctr"/>
            <a:endParaRPr lang="en-US" sz="1050" b="1" dirty="0">
              <a:solidFill>
                <a:schemeClr val="tx1"/>
              </a:solidFill>
            </a:endParaRPr>
          </a:p>
          <a:p>
            <a:pPr algn="ctr"/>
            <a:r>
              <a:rPr lang="en-US" sz="2000" b="1" dirty="0">
                <a:solidFill>
                  <a:schemeClr val="tx1"/>
                </a:solidFill>
              </a:rPr>
              <a:t> ____ , 32 ,  ____ , 34 , ____</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C3C72518-C386-EFA9-0146-677BD2180859}"/>
              </a:ext>
            </a:extLst>
          </p:cNvPr>
          <p:cNvGraphicFramePr>
            <a:graphicFrameLocks noGrp="1"/>
          </p:cNvGraphicFramePr>
          <p:nvPr/>
        </p:nvGraphicFramePr>
        <p:xfrm>
          <a:off x="152400" y="6019800"/>
          <a:ext cx="4419600" cy="51303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109958161"/>
                    </a:ext>
                  </a:extLst>
                </a:gridCol>
                <a:gridCol w="441960">
                  <a:extLst>
                    <a:ext uri="{9D8B030D-6E8A-4147-A177-3AD203B41FA5}">
                      <a16:colId xmlns:a16="http://schemas.microsoft.com/office/drawing/2014/main" val="1666619690"/>
                    </a:ext>
                  </a:extLst>
                </a:gridCol>
                <a:gridCol w="441960">
                  <a:extLst>
                    <a:ext uri="{9D8B030D-6E8A-4147-A177-3AD203B41FA5}">
                      <a16:colId xmlns:a16="http://schemas.microsoft.com/office/drawing/2014/main" val="3417351058"/>
                    </a:ext>
                  </a:extLst>
                </a:gridCol>
                <a:gridCol w="441960">
                  <a:extLst>
                    <a:ext uri="{9D8B030D-6E8A-4147-A177-3AD203B41FA5}">
                      <a16:colId xmlns:a16="http://schemas.microsoft.com/office/drawing/2014/main" val="1876919063"/>
                    </a:ext>
                  </a:extLst>
                </a:gridCol>
                <a:gridCol w="441960">
                  <a:extLst>
                    <a:ext uri="{9D8B030D-6E8A-4147-A177-3AD203B41FA5}">
                      <a16:colId xmlns:a16="http://schemas.microsoft.com/office/drawing/2014/main" val="2099359775"/>
                    </a:ext>
                  </a:extLst>
                </a:gridCol>
                <a:gridCol w="441960">
                  <a:extLst>
                    <a:ext uri="{9D8B030D-6E8A-4147-A177-3AD203B41FA5}">
                      <a16:colId xmlns:a16="http://schemas.microsoft.com/office/drawing/2014/main" val="706842767"/>
                    </a:ext>
                  </a:extLst>
                </a:gridCol>
                <a:gridCol w="441960">
                  <a:extLst>
                    <a:ext uri="{9D8B030D-6E8A-4147-A177-3AD203B41FA5}">
                      <a16:colId xmlns:a16="http://schemas.microsoft.com/office/drawing/2014/main" val="2856438603"/>
                    </a:ext>
                  </a:extLst>
                </a:gridCol>
                <a:gridCol w="441960">
                  <a:extLst>
                    <a:ext uri="{9D8B030D-6E8A-4147-A177-3AD203B41FA5}">
                      <a16:colId xmlns:a16="http://schemas.microsoft.com/office/drawing/2014/main" val="2444838544"/>
                    </a:ext>
                  </a:extLst>
                </a:gridCol>
                <a:gridCol w="441960">
                  <a:extLst>
                    <a:ext uri="{9D8B030D-6E8A-4147-A177-3AD203B41FA5}">
                      <a16:colId xmlns:a16="http://schemas.microsoft.com/office/drawing/2014/main" val="2160128691"/>
                    </a:ext>
                  </a:extLst>
                </a:gridCol>
                <a:gridCol w="441960">
                  <a:extLst>
                    <a:ext uri="{9D8B030D-6E8A-4147-A177-3AD203B41FA5}">
                      <a16:colId xmlns:a16="http://schemas.microsoft.com/office/drawing/2014/main" val="1474136675"/>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630703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8168619"/>
                  </a:ext>
                </a:extLst>
              </a:tr>
            </a:tbl>
          </a:graphicData>
        </a:graphic>
      </p:graphicFrame>
      <p:graphicFrame>
        <p:nvGraphicFramePr>
          <p:cNvPr id="4" name="Table 3">
            <a:extLst>
              <a:ext uri="{FF2B5EF4-FFF2-40B4-BE49-F238E27FC236}">
                <a16:creationId xmlns:a16="http://schemas.microsoft.com/office/drawing/2014/main" id="{1EACB31E-DA37-5701-2E87-1086FF4DEC3E}"/>
              </a:ext>
            </a:extLst>
          </p:cNvPr>
          <p:cNvGraphicFramePr>
            <a:graphicFrameLocks noGrp="1"/>
          </p:cNvGraphicFramePr>
          <p:nvPr>
            <p:extLst>
              <p:ext uri="{D42A27DB-BD31-4B8C-83A1-F6EECF244321}">
                <p14:modId xmlns:p14="http://schemas.microsoft.com/office/powerpoint/2010/main" val="1276900529"/>
              </p:ext>
            </p:extLst>
          </p:nvPr>
        </p:nvGraphicFramePr>
        <p:xfrm>
          <a:off x="152400" y="6019800"/>
          <a:ext cx="4419600" cy="51303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109958161"/>
                    </a:ext>
                  </a:extLst>
                </a:gridCol>
                <a:gridCol w="441960">
                  <a:extLst>
                    <a:ext uri="{9D8B030D-6E8A-4147-A177-3AD203B41FA5}">
                      <a16:colId xmlns:a16="http://schemas.microsoft.com/office/drawing/2014/main" val="1666619690"/>
                    </a:ext>
                  </a:extLst>
                </a:gridCol>
                <a:gridCol w="441960">
                  <a:extLst>
                    <a:ext uri="{9D8B030D-6E8A-4147-A177-3AD203B41FA5}">
                      <a16:colId xmlns:a16="http://schemas.microsoft.com/office/drawing/2014/main" val="3417351058"/>
                    </a:ext>
                  </a:extLst>
                </a:gridCol>
                <a:gridCol w="441960">
                  <a:extLst>
                    <a:ext uri="{9D8B030D-6E8A-4147-A177-3AD203B41FA5}">
                      <a16:colId xmlns:a16="http://schemas.microsoft.com/office/drawing/2014/main" val="1876919063"/>
                    </a:ext>
                  </a:extLst>
                </a:gridCol>
                <a:gridCol w="441960">
                  <a:extLst>
                    <a:ext uri="{9D8B030D-6E8A-4147-A177-3AD203B41FA5}">
                      <a16:colId xmlns:a16="http://schemas.microsoft.com/office/drawing/2014/main" val="2099359775"/>
                    </a:ext>
                  </a:extLst>
                </a:gridCol>
                <a:gridCol w="441960">
                  <a:extLst>
                    <a:ext uri="{9D8B030D-6E8A-4147-A177-3AD203B41FA5}">
                      <a16:colId xmlns:a16="http://schemas.microsoft.com/office/drawing/2014/main" val="706842767"/>
                    </a:ext>
                  </a:extLst>
                </a:gridCol>
                <a:gridCol w="441960">
                  <a:extLst>
                    <a:ext uri="{9D8B030D-6E8A-4147-A177-3AD203B41FA5}">
                      <a16:colId xmlns:a16="http://schemas.microsoft.com/office/drawing/2014/main" val="2856438603"/>
                    </a:ext>
                  </a:extLst>
                </a:gridCol>
                <a:gridCol w="441960">
                  <a:extLst>
                    <a:ext uri="{9D8B030D-6E8A-4147-A177-3AD203B41FA5}">
                      <a16:colId xmlns:a16="http://schemas.microsoft.com/office/drawing/2014/main" val="2444838544"/>
                    </a:ext>
                  </a:extLst>
                </a:gridCol>
                <a:gridCol w="441960">
                  <a:extLst>
                    <a:ext uri="{9D8B030D-6E8A-4147-A177-3AD203B41FA5}">
                      <a16:colId xmlns:a16="http://schemas.microsoft.com/office/drawing/2014/main" val="2160128691"/>
                    </a:ext>
                  </a:extLst>
                </a:gridCol>
                <a:gridCol w="441960">
                  <a:extLst>
                    <a:ext uri="{9D8B030D-6E8A-4147-A177-3AD203B41FA5}">
                      <a16:colId xmlns:a16="http://schemas.microsoft.com/office/drawing/2014/main" val="1474136675"/>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630703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58168619"/>
                  </a:ext>
                </a:extLst>
              </a:tr>
            </a:tbl>
          </a:graphicData>
        </a:graphic>
      </p:graphicFrame>
      <p:graphicFrame>
        <p:nvGraphicFramePr>
          <p:cNvPr id="5" name="Table 4">
            <a:extLst>
              <a:ext uri="{FF2B5EF4-FFF2-40B4-BE49-F238E27FC236}">
                <a16:creationId xmlns:a16="http://schemas.microsoft.com/office/drawing/2014/main" id="{D3C3DB01-CF40-6356-113E-DE65040670FF}"/>
              </a:ext>
            </a:extLst>
          </p:cNvPr>
          <p:cNvGraphicFramePr>
            <a:graphicFrameLocks noGrp="1"/>
          </p:cNvGraphicFramePr>
          <p:nvPr>
            <p:extLst>
              <p:ext uri="{D42A27DB-BD31-4B8C-83A1-F6EECF244321}">
                <p14:modId xmlns:p14="http://schemas.microsoft.com/office/powerpoint/2010/main" val="1163753496"/>
              </p:ext>
            </p:extLst>
          </p:nvPr>
        </p:nvGraphicFramePr>
        <p:xfrm>
          <a:off x="152400" y="6019800"/>
          <a:ext cx="4419600" cy="51303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109958161"/>
                    </a:ext>
                  </a:extLst>
                </a:gridCol>
                <a:gridCol w="441960">
                  <a:extLst>
                    <a:ext uri="{9D8B030D-6E8A-4147-A177-3AD203B41FA5}">
                      <a16:colId xmlns:a16="http://schemas.microsoft.com/office/drawing/2014/main" val="1666619690"/>
                    </a:ext>
                  </a:extLst>
                </a:gridCol>
                <a:gridCol w="441960">
                  <a:extLst>
                    <a:ext uri="{9D8B030D-6E8A-4147-A177-3AD203B41FA5}">
                      <a16:colId xmlns:a16="http://schemas.microsoft.com/office/drawing/2014/main" val="3417351058"/>
                    </a:ext>
                  </a:extLst>
                </a:gridCol>
                <a:gridCol w="441960">
                  <a:extLst>
                    <a:ext uri="{9D8B030D-6E8A-4147-A177-3AD203B41FA5}">
                      <a16:colId xmlns:a16="http://schemas.microsoft.com/office/drawing/2014/main" val="1876919063"/>
                    </a:ext>
                  </a:extLst>
                </a:gridCol>
                <a:gridCol w="441960">
                  <a:extLst>
                    <a:ext uri="{9D8B030D-6E8A-4147-A177-3AD203B41FA5}">
                      <a16:colId xmlns:a16="http://schemas.microsoft.com/office/drawing/2014/main" val="2099359775"/>
                    </a:ext>
                  </a:extLst>
                </a:gridCol>
                <a:gridCol w="441960">
                  <a:extLst>
                    <a:ext uri="{9D8B030D-6E8A-4147-A177-3AD203B41FA5}">
                      <a16:colId xmlns:a16="http://schemas.microsoft.com/office/drawing/2014/main" val="706842767"/>
                    </a:ext>
                  </a:extLst>
                </a:gridCol>
                <a:gridCol w="441960">
                  <a:extLst>
                    <a:ext uri="{9D8B030D-6E8A-4147-A177-3AD203B41FA5}">
                      <a16:colId xmlns:a16="http://schemas.microsoft.com/office/drawing/2014/main" val="2856438603"/>
                    </a:ext>
                  </a:extLst>
                </a:gridCol>
                <a:gridCol w="441960">
                  <a:extLst>
                    <a:ext uri="{9D8B030D-6E8A-4147-A177-3AD203B41FA5}">
                      <a16:colId xmlns:a16="http://schemas.microsoft.com/office/drawing/2014/main" val="2444838544"/>
                    </a:ext>
                  </a:extLst>
                </a:gridCol>
                <a:gridCol w="441960">
                  <a:extLst>
                    <a:ext uri="{9D8B030D-6E8A-4147-A177-3AD203B41FA5}">
                      <a16:colId xmlns:a16="http://schemas.microsoft.com/office/drawing/2014/main" val="2160128691"/>
                    </a:ext>
                  </a:extLst>
                </a:gridCol>
                <a:gridCol w="441960">
                  <a:extLst>
                    <a:ext uri="{9D8B030D-6E8A-4147-A177-3AD203B41FA5}">
                      <a16:colId xmlns:a16="http://schemas.microsoft.com/office/drawing/2014/main" val="1474136675"/>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630703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58168619"/>
                  </a:ext>
                </a:extLst>
              </a:tr>
            </a:tbl>
          </a:graphicData>
        </a:graphic>
      </p:graphicFrame>
      <p:graphicFrame>
        <p:nvGraphicFramePr>
          <p:cNvPr id="6" name="Table 5">
            <a:extLst>
              <a:ext uri="{FF2B5EF4-FFF2-40B4-BE49-F238E27FC236}">
                <a16:creationId xmlns:a16="http://schemas.microsoft.com/office/drawing/2014/main" id="{DA7E0B77-2359-D627-5E2A-DE17F3754622}"/>
              </a:ext>
            </a:extLst>
          </p:cNvPr>
          <p:cNvGraphicFramePr>
            <a:graphicFrameLocks noGrp="1"/>
          </p:cNvGraphicFramePr>
          <p:nvPr>
            <p:extLst>
              <p:ext uri="{D42A27DB-BD31-4B8C-83A1-F6EECF244321}">
                <p14:modId xmlns:p14="http://schemas.microsoft.com/office/powerpoint/2010/main" val="432942767"/>
              </p:ext>
            </p:extLst>
          </p:nvPr>
        </p:nvGraphicFramePr>
        <p:xfrm>
          <a:off x="152400" y="6019800"/>
          <a:ext cx="4419600" cy="51303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109958161"/>
                    </a:ext>
                  </a:extLst>
                </a:gridCol>
                <a:gridCol w="441960">
                  <a:extLst>
                    <a:ext uri="{9D8B030D-6E8A-4147-A177-3AD203B41FA5}">
                      <a16:colId xmlns:a16="http://schemas.microsoft.com/office/drawing/2014/main" val="1666619690"/>
                    </a:ext>
                  </a:extLst>
                </a:gridCol>
                <a:gridCol w="441960">
                  <a:extLst>
                    <a:ext uri="{9D8B030D-6E8A-4147-A177-3AD203B41FA5}">
                      <a16:colId xmlns:a16="http://schemas.microsoft.com/office/drawing/2014/main" val="3417351058"/>
                    </a:ext>
                  </a:extLst>
                </a:gridCol>
                <a:gridCol w="441960">
                  <a:extLst>
                    <a:ext uri="{9D8B030D-6E8A-4147-A177-3AD203B41FA5}">
                      <a16:colId xmlns:a16="http://schemas.microsoft.com/office/drawing/2014/main" val="1876919063"/>
                    </a:ext>
                  </a:extLst>
                </a:gridCol>
                <a:gridCol w="441960">
                  <a:extLst>
                    <a:ext uri="{9D8B030D-6E8A-4147-A177-3AD203B41FA5}">
                      <a16:colId xmlns:a16="http://schemas.microsoft.com/office/drawing/2014/main" val="2099359775"/>
                    </a:ext>
                  </a:extLst>
                </a:gridCol>
                <a:gridCol w="441960">
                  <a:extLst>
                    <a:ext uri="{9D8B030D-6E8A-4147-A177-3AD203B41FA5}">
                      <a16:colId xmlns:a16="http://schemas.microsoft.com/office/drawing/2014/main" val="706842767"/>
                    </a:ext>
                  </a:extLst>
                </a:gridCol>
                <a:gridCol w="441960">
                  <a:extLst>
                    <a:ext uri="{9D8B030D-6E8A-4147-A177-3AD203B41FA5}">
                      <a16:colId xmlns:a16="http://schemas.microsoft.com/office/drawing/2014/main" val="2856438603"/>
                    </a:ext>
                  </a:extLst>
                </a:gridCol>
                <a:gridCol w="441960">
                  <a:extLst>
                    <a:ext uri="{9D8B030D-6E8A-4147-A177-3AD203B41FA5}">
                      <a16:colId xmlns:a16="http://schemas.microsoft.com/office/drawing/2014/main" val="2444838544"/>
                    </a:ext>
                  </a:extLst>
                </a:gridCol>
                <a:gridCol w="441960">
                  <a:extLst>
                    <a:ext uri="{9D8B030D-6E8A-4147-A177-3AD203B41FA5}">
                      <a16:colId xmlns:a16="http://schemas.microsoft.com/office/drawing/2014/main" val="2160128691"/>
                    </a:ext>
                  </a:extLst>
                </a:gridCol>
                <a:gridCol w="441960">
                  <a:extLst>
                    <a:ext uri="{9D8B030D-6E8A-4147-A177-3AD203B41FA5}">
                      <a16:colId xmlns:a16="http://schemas.microsoft.com/office/drawing/2014/main" val="1474136675"/>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5630703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58168619"/>
                  </a:ext>
                </a:extLst>
              </a:tr>
            </a:tbl>
          </a:graphicData>
        </a:graphic>
      </p:graphicFrame>
      <p:graphicFrame>
        <p:nvGraphicFramePr>
          <p:cNvPr id="7" name="Table 6">
            <a:extLst>
              <a:ext uri="{FF2B5EF4-FFF2-40B4-BE49-F238E27FC236}">
                <a16:creationId xmlns:a16="http://schemas.microsoft.com/office/drawing/2014/main" id="{B7A8125F-D370-7256-39B0-24D7C8AD362E}"/>
              </a:ext>
            </a:extLst>
          </p:cNvPr>
          <p:cNvGraphicFramePr>
            <a:graphicFrameLocks noGrp="1"/>
          </p:cNvGraphicFramePr>
          <p:nvPr>
            <p:extLst>
              <p:ext uri="{D42A27DB-BD31-4B8C-83A1-F6EECF244321}">
                <p14:modId xmlns:p14="http://schemas.microsoft.com/office/powerpoint/2010/main" val="642036704"/>
              </p:ext>
            </p:extLst>
          </p:nvPr>
        </p:nvGraphicFramePr>
        <p:xfrm>
          <a:off x="152400" y="6019800"/>
          <a:ext cx="4419600" cy="51303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109958161"/>
                    </a:ext>
                  </a:extLst>
                </a:gridCol>
                <a:gridCol w="441960">
                  <a:extLst>
                    <a:ext uri="{9D8B030D-6E8A-4147-A177-3AD203B41FA5}">
                      <a16:colId xmlns:a16="http://schemas.microsoft.com/office/drawing/2014/main" val="1666619690"/>
                    </a:ext>
                  </a:extLst>
                </a:gridCol>
                <a:gridCol w="441960">
                  <a:extLst>
                    <a:ext uri="{9D8B030D-6E8A-4147-A177-3AD203B41FA5}">
                      <a16:colId xmlns:a16="http://schemas.microsoft.com/office/drawing/2014/main" val="3417351058"/>
                    </a:ext>
                  </a:extLst>
                </a:gridCol>
                <a:gridCol w="441960">
                  <a:extLst>
                    <a:ext uri="{9D8B030D-6E8A-4147-A177-3AD203B41FA5}">
                      <a16:colId xmlns:a16="http://schemas.microsoft.com/office/drawing/2014/main" val="1876919063"/>
                    </a:ext>
                  </a:extLst>
                </a:gridCol>
                <a:gridCol w="441960">
                  <a:extLst>
                    <a:ext uri="{9D8B030D-6E8A-4147-A177-3AD203B41FA5}">
                      <a16:colId xmlns:a16="http://schemas.microsoft.com/office/drawing/2014/main" val="2099359775"/>
                    </a:ext>
                  </a:extLst>
                </a:gridCol>
                <a:gridCol w="441960">
                  <a:extLst>
                    <a:ext uri="{9D8B030D-6E8A-4147-A177-3AD203B41FA5}">
                      <a16:colId xmlns:a16="http://schemas.microsoft.com/office/drawing/2014/main" val="706842767"/>
                    </a:ext>
                  </a:extLst>
                </a:gridCol>
                <a:gridCol w="441960">
                  <a:extLst>
                    <a:ext uri="{9D8B030D-6E8A-4147-A177-3AD203B41FA5}">
                      <a16:colId xmlns:a16="http://schemas.microsoft.com/office/drawing/2014/main" val="2856438603"/>
                    </a:ext>
                  </a:extLst>
                </a:gridCol>
                <a:gridCol w="441960">
                  <a:extLst>
                    <a:ext uri="{9D8B030D-6E8A-4147-A177-3AD203B41FA5}">
                      <a16:colId xmlns:a16="http://schemas.microsoft.com/office/drawing/2014/main" val="2444838544"/>
                    </a:ext>
                  </a:extLst>
                </a:gridCol>
                <a:gridCol w="441960">
                  <a:extLst>
                    <a:ext uri="{9D8B030D-6E8A-4147-A177-3AD203B41FA5}">
                      <a16:colId xmlns:a16="http://schemas.microsoft.com/office/drawing/2014/main" val="2160128691"/>
                    </a:ext>
                  </a:extLst>
                </a:gridCol>
                <a:gridCol w="441960">
                  <a:extLst>
                    <a:ext uri="{9D8B030D-6E8A-4147-A177-3AD203B41FA5}">
                      <a16:colId xmlns:a16="http://schemas.microsoft.com/office/drawing/2014/main" val="1474136675"/>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5630703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58168619"/>
                  </a:ext>
                </a:extLst>
              </a:tr>
            </a:tbl>
          </a:graphicData>
        </a:graphic>
      </p:graphicFrame>
      <p:graphicFrame>
        <p:nvGraphicFramePr>
          <p:cNvPr id="8" name="Table 7">
            <a:extLst>
              <a:ext uri="{FF2B5EF4-FFF2-40B4-BE49-F238E27FC236}">
                <a16:creationId xmlns:a16="http://schemas.microsoft.com/office/drawing/2014/main" id="{2B683FA9-63BC-FDED-EFBD-5D8E85AFB82D}"/>
              </a:ext>
            </a:extLst>
          </p:cNvPr>
          <p:cNvGraphicFramePr>
            <a:graphicFrameLocks noGrp="1"/>
          </p:cNvGraphicFramePr>
          <p:nvPr>
            <p:extLst>
              <p:ext uri="{D42A27DB-BD31-4B8C-83A1-F6EECF244321}">
                <p14:modId xmlns:p14="http://schemas.microsoft.com/office/powerpoint/2010/main" val="323778654"/>
              </p:ext>
            </p:extLst>
          </p:nvPr>
        </p:nvGraphicFramePr>
        <p:xfrm>
          <a:off x="152400" y="6019800"/>
          <a:ext cx="4419600" cy="51303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109958161"/>
                    </a:ext>
                  </a:extLst>
                </a:gridCol>
                <a:gridCol w="441960">
                  <a:extLst>
                    <a:ext uri="{9D8B030D-6E8A-4147-A177-3AD203B41FA5}">
                      <a16:colId xmlns:a16="http://schemas.microsoft.com/office/drawing/2014/main" val="1666619690"/>
                    </a:ext>
                  </a:extLst>
                </a:gridCol>
                <a:gridCol w="441960">
                  <a:extLst>
                    <a:ext uri="{9D8B030D-6E8A-4147-A177-3AD203B41FA5}">
                      <a16:colId xmlns:a16="http://schemas.microsoft.com/office/drawing/2014/main" val="3417351058"/>
                    </a:ext>
                  </a:extLst>
                </a:gridCol>
                <a:gridCol w="441960">
                  <a:extLst>
                    <a:ext uri="{9D8B030D-6E8A-4147-A177-3AD203B41FA5}">
                      <a16:colId xmlns:a16="http://schemas.microsoft.com/office/drawing/2014/main" val="1876919063"/>
                    </a:ext>
                  </a:extLst>
                </a:gridCol>
                <a:gridCol w="441960">
                  <a:extLst>
                    <a:ext uri="{9D8B030D-6E8A-4147-A177-3AD203B41FA5}">
                      <a16:colId xmlns:a16="http://schemas.microsoft.com/office/drawing/2014/main" val="2099359775"/>
                    </a:ext>
                  </a:extLst>
                </a:gridCol>
                <a:gridCol w="441960">
                  <a:extLst>
                    <a:ext uri="{9D8B030D-6E8A-4147-A177-3AD203B41FA5}">
                      <a16:colId xmlns:a16="http://schemas.microsoft.com/office/drawing/2014/main" val="706842767"/>
                    </a:ext>
                  </a:extLst>
                </a:gridCol>
                <a:gridCol w="441960">
                  <a:extLst>
                    <a:ext uri="{9D8B030D-6E8A-4147-A177-3AD203B41FA5}">
                      <a16:colId xmlns:a16="http://schemas.microsoft.com/office/drawing/2014/main" val="2856438603"/>
                    </a:ext>
                  </a:extLst>
                </a:gridCol>
                <a:gridCol w="441960">
                  <a:extLst>
                    <a:ext uri="{9D8B030D-6E8A-4147-A177-3AD203B41FA5}">
                      <a16:colId xmlns:a16="http://schemas.microsoft.com/office/drawing/2014/main" val="2444838544"/>
                    </a:ext>
                  </a:extLst>
                </a:gridCol>
                <a:gridCol w="441960">
                  <a:extLst>
                    <a:ext uri="{9D8B030D-6E8A-4147-A177-3AD203B41FA5}">
                      <a16:colId xmlns:a16="http://schemas.microsoft.com/office/drawing/2014/main" val="2160128691"/>
                    </a:ext>
                  </a:extLst>
                </a:gridCol>
                <a:gridCol w="441960">
                  <a:extLst>
                    <a:ext uri="{9D8B030D-6E8A-4147-A177-3AD203B41FA5}">
                      <a16:colId xmlns:a16="http://schemas.microsoft.com/office/drawing/2014/main" val="1474136675"/>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5630703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58168619"/>
                  </a:ext>
                </a:extLst>
              </a:tr>
            </a:tbl>
          </a:graphicData>
        </a:graphic>
      </p:graphicFrame>
    </p:spTree>
    <p:extLst>
      <p:ext uri="{BB962C8B-B14F-4D97-AF65-F5344CB8AC3E}">
        <p14:creationId xmlns:p14="http://schemas.microsoft.com/office/powerpoint/2010/main" val="108132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B10949-B57F-E5A8-E101-FE23F890B780}"/>
              </a:ext>
            </a:extLst>
          </p:cNvPr>
          <p:cNvPicPr>
            <a:picLocks noChangeAspect="1"/>
          </p:cNvPicPr>
          <p:nvPr/>
        </p:nvPicPr>
        <p:blipFill rotWithShape="1">
          <a:blip r:embed="rId2">
            <a:extLst>
              <a:ext uri="{28A0092B-C50C-407E-A947-70E740481C1C}">
                <a14:useLocalDpi xmlns:a14="http://schemas.microsoft.com/office/drawing/2010/main" val="0"/>
              </a:ext>
            </a:extLst>
          </a:blip>
          <a:srcRect r="54226"/>
          <a:stretch/>
        </p:blipFill>
        <p:spPr>
          <a:xfrm>
            <a:off x="0" y="0"/>
            <a:ext cx="4185536"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9492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0E85-7DAA-3FE3-979E-2235EEFD2C17}"/>
              </a:ext>
            </a:extLst>
          </p:cNvPr>
          <p:cNvPicPr>
            <a:picLocks noChangeAspect="1"/>
          </p:cNvPicPr>
          <p:nvPr/>
        </p:nvPicPr>
        <p:blipFill rotWithShape="1">
          <a:blip r:embed="rId2">
            <a:extLst>
              <a:ext uri="{28A0092B-C50C-407E-A947-70E740481C1C}">
                <a14:useLocalDpi xmlns:a14="http://schemas.microsoft.com/office/drawing/2010/main" val="0"/>
              </a:ext>
            </a:extLst>
          </a:blip>
          <a:srcRect r="54226"/>
          <a:stretch/>
        </p:blipFill>
        <p:spPr>
          <a:xfrm>
            <a:off x="0" y="0"/>
            <a:ext cx="4185536"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23 stars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2682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4011667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“Stars”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632CB3-9F28-25B9-959E-4AB4CCD7599C}"/>
              </a:ext>
            </a:extLst>
          </p:cNvPr>
          <p:cNvPicPr>
            <a:picLocks noChangeAspect="1"/>
          </p:cNvPicPr>
          <p:nvPr/>
        </p:nvPicPr>
        <p:blipFill rotWithShape="1">
          <a:blip r:embed="rId2">
            <a:extLst>
              <a:ext uri="{28A0092B-C50C-407E-A947-70E740481C1C}">
                <a14:useLocalDpi xmlns:a14="http://schemas.microsoft.com/office/drawing/2010/main" val="0"/>
              </a:ext>
            </a:extLst>
          </a:blip>
          <a:srcRect r="54226"/>
          <a:stretch/>
        </p:blipFill>
        <p:spPr>
          <a:xfrm>
            <a:off x="0" y="0"/>
            <a:ext cx="4185536"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stars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74B3F0-4027-DC1D-CA21-AA74736AF8E1}"/>
              </a:ext>
            </a:extLst>
          </p:cNvPr>
          <p:cNvPicPr>
            <a:picLocks noChangeAspect="1"/>
          </p:cNvPicPr>
          <p:nvPr/>
        </p:nvPicPr>
        <p:blipFill rotWithShape="1">
          <a:blip r:embed="rId2">
            <a:extLst>
              <a:ext uri="{28A0092B-C50C-407E-A947-70E740481C1C}">
                <a14:useLocalDpi xmlns:a14="http://schemas.microsoft.com/office/drawing/2010/main" val="0"/>
              </a:ext>
            </a:extLst>
          </a:blip>
          <a:srcRect r="54226"/>
          <a:stretch/>
        </p:blipFill>
        <p:spPr>
          <a:xfrm>
            <a:off x="0" y="0"/>
            <a:ext cx="4185536"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20 </a:t>
            </a:r>
          </a:p>
          <a:p>
            <a:pPr algn="ctr"/>
            <a:r>
              <a:rPr lang="en-US" sz="2000" b="1" dirty="0">
                <a:solidFill>
                  <a:schemeClr val="tx1"/>
                </a:solidFill>
              </a:rPr>
              <a:t>and less than 40.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includes the digit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not part of this pattern:  30, 32, 34 …</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digit 7 is not in the answer.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Eliminate 3 numbers with this clue.</a:t>
            </a:r>
            <a:endParaRPr lang="en-US" sz="1400" b="1" dirty="0">
              <a:solidFill>
                <a:schemeClr val="tx1"/>
              </a:solidFill>
            </a:endParaRPr>
          </a:p>
          <a:p>
            <a:pPr algn="ctr"/>
            <a:endParaRPr lang="en-US" sz="1050" b="1" dirty="0">
              <a:solidFill>
                <a:schemeClr val="tx1"/>
              </a:solidFill>
            </a:endParaRPr>
          </a:p>
          <a:p>
            <a:pPr algn="ctr"/>
            <a:r>
              <a:rPr lang="en-US" sz="2000" b="1" dirty="0">
                <a:solidFill>
                  <a:schemeClr val="tx1"/>
                </a:solidFill>
              </a:rPr>
              <a:t> ____ , 32 ,  ____ , 34 , ____</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B10949-B57F-E5A8-E101-FE23F890B780}"/>
              </a:ext>
            </a:extLst>
          </p:cNvPr>
          <p:cNvPicPr>
            <a:picLocks noChangeAspect="1"/>
          </p:cNvPicPr>
          <p:nvPr/>
        </p:nvPicPr>
        <p:blipFill rotWithShape="1">
          <a:blip r:embed="rId2">
            <a:extLst>
              <a:ext uri="{28A0092B-C50C-407E-A947-70E740481C1C}">
                <a14:useLocalDpi xmlns:a14="http://schemas.microsoft.com/office/drawing/2010/main" val="0"/>
              </a:ext>
            </a:extLst>
          </a:blip>
          <a:srcRect r="54226"/>
          <a:stretch/>
        </p:blipFill>
        <p:spPr>
          <a:xfrm>
            <a:off x="0" y="0"/>
            <a:ext cx="4185536"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0E85-7DAA-3FE3-979E-2235EEFD2C17}"/>
              </a:ext>
            </a:extLst>
          </p:cNvPr>
          <p:cNvPicPr>
            <a:picLocks noChangeAspect="1"/>
          </p:cNvPicPr>
          <p:nvPr/>
        </p:nvPicPr>
        <p:blipFill rotWithShape="1">
          <a:blip r:embed="rId2">
            <a:extLst>
              <a:ext uri="{28A0092B-C50C-407E-A947-70E740481C1C}">
                <a14:useLocalDpi xmlns:a14="http://schemas.microsoft.com/office/drawing/2010/main" val="0"/>
              </a:ext>
            </a:extLst>
          </a:blip>
          <a:srcRect r="54226"/>
          <a:stretch/>
        </p:blipFill>
        <p:spPr>
          <a:xfrm>
            <a:off x="0" y="0"/>
            <a:ext cx="4185536"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23 stars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1076262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“Stars”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7352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10195</TotalTime>
  <Words>2285</Words>
  <Application>Microsoft Office PowerPoint</Application>
  <PresentationFormat>On-screen Show (4:3)</PresentationFormat>
  <Paragraphs>467</Paragraphs>
  <Slides>20</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197</cp:revision>
  <dcterms:created xsi:type="dcterms:W3CDTF">2020-11-09T02:38:45Z</dcterms:created>
  <dcterms:modified xsi:type="dcterms:W3CDTF">2024-02-13T01:16:53Z</dcterms:modified>
</cp:coreProperties>
</file>