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4" r:id="rId2"/>
    <p:sldId id="257" r:id="rId3"/>
    <p:sldId id="258" r:id="rId4"/>
    <p:sldId id="259" r:id="rId5"/>
    <p:sldId id="260" r:id="rId6"/>
    <p:sldId id="261" r:id="rId7"/>
    <p:sldId id="1681" r:id="rId8"/>
    <p:sldId id="1660" r:id="rId9"/>
    <p:sldId id="1661" r:id="rId10"/>
    <p:sldId id="1662" r:id="rId11"/>
    <p:sldId id="1663" r:id="rId12"/>
    <p:sldId id="1664" r:id="rId13"/>
    <p:sldId id="1682" r:id="rId14"/>
    <p:sldId id="1666" r:id="rId15"/>
    <p:sldId id="1667" r:id="rId16"/>
    <p:sldId id="1672" r:id="rId17"/>
    <p:sldId id="1669" r:id="rId18"/>
    <p:sldId id="1670"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4112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4531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251258-3A93-2E83-55D3-84FC7AF3CE1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18 </a:t>
            </a:r>
          </a:p>
          <a:p>
            <a:pPr algn="ctr"/>
            <a:r>
              <a:rPr lang="en-US" sz="2000" b="1" dirty="0">
                <a:solidFill>
                  <a:schemeClr val="tx1"/>
                </a:solidFill>
              </a:rPr>
              <a:t>and less than 38.</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There are clues on the die. The answer does not include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 or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3 numbers with this clue.</a:t>
            </a:r>
            <a:endParaRPr lang="en-US" sz="1400" b="1" dirty="0">
              <a:solidFill>
                <a:schemeClr val="tx1"/>
              </a:solidFill>
            </a:endParaRPr>
          </a:p>
          <a:p>
            <a:pPr algn="ctr"/>
            <a:endParaRPr lang="en-US" sz="1050" b="1" dirty="0">
              <a:solidFill>
                <a:schemeClr val="tx1"/>
              </a:solidFill>
            </a:endParaRPr>
          </a:p>
          <a:p>
            <a:pPr algn="ctr"/>
            <a:r>
              <a:rPr lang="en-US" sz="2000" b="1" dirty="0">
                <a:solidFill>
                  <a:schemeClr val="tx1"/>
                </a:solidFill>
              </a:rPr>
              <a:t> ____ 32, ____ , 34 , ____ </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1 number with this clue.</a:t>
            </a:r>
            <a:endParaRPr lang="en-US" sz="1400" b="1" dirty="0">
              <a:solidFill>
                <a:schemeClr val="tx1"/>
              </a:solidFill>
            </a:endParaRPr>
          </a:p>
          <a:p>
            <a:pPr algn="ctr"/>
            <a:endParaRPr lang="en-US" sz="1050" b="1" dirty="0">
              <a:solidFill>
                <a:schemeClr val="tx1"/>
              </a:solidFill>
            </a:endParaRPr>
          </a:p>
          <a:p>
            <a:pPr algn="ctr"/>
            <a:r>
              <a:rPr lang="en-US" sz="2000" b="1" dirty="0">
                <a:solidFill>
                  <a:schemeClr val="tx1"/>
                </a:solidFill>
              </a:rPr>
              <a:t>10, 20, ____ , 40, 50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002FB7B-1CA8-D9FA-5C09-DF213C0E6569}"/>
              </a:ext>
            </a:extLst>
          </p:cNvPr>
          <p:cNvGraphicFramePr>
            <a:graphicFrameLocks noGrp="1"/>
          </p:cNvGraphicFramePr>
          <p:nvPr>
            <p:extLst>
              <p:ext uri="{D42A27DB-BD31-4B8C-83A1-F6EECF244321}">
                <p14:modId xmlns:p14="http://schemas.microsoft.com/office/powerpoint/2010/main" val="1154222633"/>
              </p:ext>
            </p:extLst>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110909"/>
                  </a:ext>
                </a:extLst>
              </a:tr>
            </a:tbl>
          </a:graphicData>
        </a:graphic>
      </p:graphicFrame>
    </p:spTree>
    <p:extLst>
      <p:ext uri="{BB962C8B-B14F-4D97-AF65-F5344CB8AC3E}">
        <p14:creationId xmlns:p14="http://schemas.microsoft.com/office/powerpoint/2010/main" val="345631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144071-94E5-0ACE-2C62-60C6FC6322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2250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CEF9E-8486-F926-16B8-23F1C16455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37 crayons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0037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36800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“Three Clues Sitting </a:t>
            </a:r>
          </a:p>
          <a:p>
            <a:r>
              <a:rPr lang="en-US" sz="6000" b="1" dirty="0">
                <a:solidFill>
                  <a:srgbClr val="FFFF00"/>
                </a:solidFill>
              </a:rPr>
              <a:t>Next to the Vase”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9614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21213-F60C-DF63-7737-2C4FCE813CA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crayons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6910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251258-3A93-2E83-55D3-84FC7AF3CE1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18 </a:t>
            </a:r>
          </a:p>
          <a:p>
            <a:pPr algn="ctr"/>
            <a:r>
              <a:rPr lang="en-US" sz="2000" b="1" dirty="0">
                <a:solidFill>
                  <a:schemeClr val="tx1"/>
                </a:solidFill>
              </a:rPr>
              <a:t>and less than 38.</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There are clues on the die. The answer does not include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 or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3 numbers with this clue.</a:t>
            </a:r>
            <a:endParaRPr lang="en-US" sz="1400" b="1" dirty="0">
              <a:solidFill>
                <a:schemeClr val="tx1"/>
              </a:solidFill>
            </a:endParaRPr>
          </a:p>
          <a:p>
            <a:pPr algn="ctr"/>
            <a:endParaRPr lang="en-US" sz="1050" b="1" dirty="0">
              <a:solidFill>
                <a:schemeClr val="tx1"/>
              </a:solidFill>
            </a:endParaRPr>
          </a:p>
          <a:p>
            <a:pPr algn="ctr"/>
            <a:r>
              <a:rPr lang="en-US" sz="2000" b="1" dirty="0">
                <a:solidFill>
                  <a:schemeClr val="tx1"/>
                </a:solidFill>
              </a:rPr>
              <a:t> ____ 32, ____ , 34 , ____ </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1 number with this clue.</a:t>
            </a:r>
            <a:endParaRPr lang="en-US" sz="1400" b="1" dirty="0">
              <a:solidFill>
                <a:schemeClr val="tx1"/>
              </a:solidFill>
            </a:endParaRPr>
          </a:p>
          <a:p>
            <a:pPr algn="ctr"/>
            <a:endParaRPr lang="en-US" sz="1050" b="1" dirty="0">
              <a:solidFill>
                <a:schemeClr val="tx1"/>
              </a:solidFill>
            </a:endParaRPr>
          </a:p>
          <a:p>
            <a:pPr algn="ctr"/>
            <a:r>
              <a:rPr lang="en-US" sz="2000" b="1" dirty="0">
                <a:solidFill>
                  <a:schemeClr val="tx1"/>
                </a:solidFill>
              </a:rPr>
              <a:t>10, 20, ____ , 40, 50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002FB7B-1CA8-D9FA-5C09-DF213C0E6569}"/>
              </a:ext>
            </a:extLst>
          </p:cNvPr>
          <p:cNvGraphicFramePr>
            <a:graphicFrameLocks noGrp="1"/>
          </p:cNvGraphicFramePr>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110909"/>
                  </a:ext>
                </a:extLst>
              </a:tr>
            </a:tbl>
          </a:graphicData>
        </a:graphic>
      </p:graphicFrame>
      <p:graphicFrame>
        <p:nvGraphicFramePr>
          <p:cNvPr id="4" name="Table 3">
            <a:extLst>
              <a:ext uri="{FF2B5EF4-FFF2-40B4-BE49-F238E27FC236}">
                <a16:creationId xmlns:a16="http://schemas.microsoft.com/office/drawing/2014/main" id="{7FEA8DEA-8136-15B9-7698-B6D1658E7273}"/>
              </a:ext>
            </a:extLst>
          </p:cNvPr>
          <p:cNvGraphicFramePr>
            <a:graphicFrameLocks noGrp="1"/>
          </p:cNvGraphicFramePr>
          <p:nvPr>
            <p:extLst>
              <p:ext uri="{D42A27DB-BD31-4B8C-83A1-F6EECF244321}">
                <p14:modId xmlns:p14="http://schemas.microsoft.com/office/powerpoint/2010/main" val="3429992174"/>
              </p:ext>
            </p:extLst>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graphicFrame>
        <p:nvGraphicFramePr>
          <p:cNvPr id="5" name="Table 4">
            <a:extLst>
              <a:ext uri="{FF2B5EF4-FFF2-40B4-BE49-F238E27FC236}">
                <a16:creationId xmlns:a16="http://schemas.microsoft.com/office/drawing/2014/main" id="{B5323809-4A29-0E31-881B-3906D7667FF1}"/>
              </a:ext>
            </a:extLst>
          </p:cNvPr>
          <p:cNvGraphicFramePr>
            <a:graphicFrameLocks noGrp="1"/>
          </p:cNvGraphicFramePr>
          <p:nvPr>
            <p:extLst>
              <p:ext uri="{D42A27DB-BD31-4B8C-83A1-F6EECF244321}">
                <p14:modId xmlns:p14="http://schemas.microsoft.com/office/powerpoint/2010/main" val="890775734"/>
              </p:ext>
            </p:extLst>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graphicFrame>
        <p:nvGraphicFramePr>
          <p:cNvPr id="6" name="Table 5">
            <a:extLst>
              <a:ext uri="{FF2B5EF4-FFF2-40B4-BE49-F238E27FC236}">
                <a16:creationId xmlns:a16="http://schemas.microsoft.com/office/drawing/2014/main" id="{5354D592-9E3F-7A92-7C1D-C01BEB6AE796}"/>
              </a:ext>
            </a:extLst>
          </p:cNvPr>
          <p:cNvGraphicFramePr>
            <a:graphicFrameLocks noGrp="1"/>
          </p:cNvGraphicFramePr>
          <p:nvPr>
            <p:extLst>
              <p:ext uri="{D42A27DB-BD31-4B8C-83A1-F6EECF244321}">
                <p14:modId xmlns:p14="http://schemas.microsoft.com/office/powerpoint/2010/main" val="2457609965"/>
              </p:ext>
            </p:extLst>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graphicFrame>
        <p:nvGraphicFramePr>
          <p:cNvPr id="7" name="Table 6">
            <a:extLst>
              <a:ext uri="{FF2B5EF4-FFF2-40B4-BE49-F238E27FC236}">
                <a16:creationId xmlns:a16="http://schemas.microsoft.com/office/drawing/2014/main" id="{6BFEF22D-DFBF-3AA0-39CE-9479445DA6A9}"/>
              </a:ext>
            </a:extLst>
          </p:cNvPr>
          <p:cNvGraphicFramePr>
            <a:graphicFrameLocks noGrp="1"/>
          </p:cNvGraphicFramePr>
          <p:nvPr>
            <p:extLst>
              <p:ext uri="{D42A27DB-BD31-4B8C-83A1-F6EECF244321}">
                <p14:modId xmlns:p14="http://schemas.microsoft.com/office/powerpoint/2010/main" val="2182888177"/>
              </p:ext>
            </p:extLst>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graphicFrame>
        <p:nvGraphicFramePr>
          <p:cNvPr id="8" name="Table 7">
            <a:extLst>
              <a:ext uri="{FF2B5EF4-FFF2-40B4-BE49-F238E27FC236}">
                <a16:creationId xmlns:a16="http://schemas.microsoft.com/office/drawing/2014/main" id="{70225FBB-AF35-A406-5B9A-68591250242E}"/>
              </a:ext>
            </a:extLst>
          </p:cNvPr>
          <p:cNvGraphicFramePr>
            <a:graphicFrameLocks noGrp="1"/>
          </p:cNvGraphicFramePr>
          <p:nvPr>
            <p:extLst>
              <p:ext uri="{D42A27DB-BD31-4B8C-83A1-F6EECF244321}">
                <p14:modId xmlns:p14="http://schemas.microsoft.com/office/powerpoint/2010/main" val="1816510498"/>
              </p:ext>
            </p:extLst>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spTree>
    <p:extLst>
      <p:ext uri="{BB962C8B-B14F-4D97-AF65-F5344CB8AC3E}">
        <p14:creationId xmlns:p14="http://schemas.microsoft.com/office/powerpoint/2010/main" val="360177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144071-94E5-0ACE-2C62-60C6FC6322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7984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CEF9E-8486-F926-16B8-23F1C16455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37 crayons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7725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329274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“Three Clues Sitting </a:t>
            </a:r>
          </a:p>
          <a:p>
            <a:r>
              <a:rPr lang="en-US" sz="6000" b="1" dirty="0">
                <a:solidFill>
                  <a:srgbClr val="FFFF00"/>
                </a:solidFill>
              </a:rPr>
              <a:t>Next to the Vase”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21213-F60C-DF63-7737-2C4FCE813CA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crayons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251258-3A93-2E83-55D3-84FC7AF3CE1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18 </a:t>
            </a:r>
          </a:p>
          <a:p>
            <a:pPr algn="ctr"/>
            <a:r>
              <a:rPr lang="en-US" sz="2000" b="1" dirty="0">
                <a:solidFill>
                  <a:schemeClr val="tx1"/>
                </a:solidFill>
              </a:rPr>
              <a:t>and less than 38.</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There are clues on the die. The answer does not include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 or 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3 numbers with this clue.</a:t>
            </a:r>
            <a:endParaRPr lang="en-US" sz="1400" b="1" dirty="0">
              <a:solidFill>
                <a:schemeClr val="tx1"/>
              </a:solidFill>
            </a:endParaRPr>
          </a:p>
          <a:p>
            <a:pPr algn="ctr"/>
            <a:endParaRPr lang="en-US" sz="1050" b="1" dirty="0">
              <a:solidFill>
                <a:schemeClr val="tx1"/>
              </a:solidFill>
            </a:endParaRPr>
          </a:p>
          <a:p>
            <a:pPr algn="ctr"/>
            <a:r>
              <a:rPr lang="en-US" sz="2000" b="1" dirty="0">
                <a:solidFill>
                  <a:schemeClr val="tx1"/>
                </a:solidFill>
              </a:rPr>
              <a:t> ____ 32, ____ , 34 , ____ </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1 number with this clue.</a:t>
            </a:r>
            <a:endParaRPr lang="en-US" sz="1400" b="1" dirty="0">
              <a:solidFill>
                <a:schemeClr val="tx1"/>
              </a:solidFill>
            </a:endParaRPr>
          </a:p>
          <a:p>
            <a:pPr algn="ctr"/>
            <a:endParaRPr lang="en-US" sz="1050" b="1" dirty="0">
              <a:solidFill>
                <a:schemeClr val="tx1"/>
              </a:solidFill>
            </a:endParaRPr>
          </a:p>
          <a:p>
            <a:pPr algn="ctr"/>
            <a:r>
              <a:rPr lang="en-US" sz="2000" b="1" dirty="0">
                <a:solidFill>
                  <a:schemeClr val="tx1"/>
                </a:solidFill>
              </a:rPr>
              <a:t>10, 20, ____ , 40, 50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144071-94E5-0ACE-2C62-60C6FC6322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CEF9E-8486-F926-16B8-23F1C16455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37 crayons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“Three Clues Sitting </a:t>
            </a:r>
          </a:p>
          <a:p>
            <a:r>
              <a:rPr lang="en-US" sz="6000" b="1" dirty="0">
                <a:solidFill>
                  <a:srgbClr val="FFFF00"/>
                </a:solidFill>
              </a:rPr>
              <a:t>Next to the Vase”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9251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21213-F60C-DF63-7737-2C4FCE813CA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crayons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6247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9883</TotalTime>
  <Words>2403</Words>
  <Application>Microsoft Office PowerPoint</Application>
  <PresentationFormat>On-screen Show (4:3)</PresentationFormat>
  <Paragraphs>597</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191</cp:revision>
  <dcterms:created xsi:type="dcterms:W3CDTF">2020-11-09T02:38:45Z</dcterms:created>
  <dcterms:modified xsi:type="dcterms:W3CDTF">2024-01-15T21:23:35Z</dcterms:modified>
</cp:coreProperties>
</file>