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4" r:id="rId2"/>
    <p:sldId id="257" r:id="rId3"/>
    <p:sldId id="258" r:id="rId4"/>
    <p:sldId id="259" r:id="rId5"/>
    <p:sldId id="260" r:id="rId6"/>
    <p:sldId id="261" r:id="rId7"/>
    <p:sldId id="1681" r:id="rId8"/>
    <p:sldId id="1661" r:id="rId9"/>
    <p:sldId id="1662" r:id="rId10"/>
    <p:sldId id="1663" r:id="rId11"/>
    <p:sldId id="1664" r:id="rId12"/>
    <p:sldId id="1665" r:id="rId13"/>
    <p:sldId id="1682" r:id="rId14"/>
    <p:sldId id="1667" r:id="rId15"/>
    <p:sldId id="1668" r:id="rId16"/>
    <p:sldId id="1673" r:id="rId17"/>
    <p:sldId id="1670" r:id="rId18"/>
    <p:sldId id="1671" r:id="rId19"/>
    <p:sldId id="16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41125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453152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2CF7F4-B7B3-1E33-BD51-DAE4CFF9FF7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55600" y="-8965"/>
            <a:ext cx="4013200" cy="6019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80.</a:t>
            </a:r>
          </a:p>
          <a:p>
            <a:pPr algn="ctr"/>
            <a:r>
              <a:rPr lang="en-US" b="1" dirty="0">
                <a:solidFill>
                  <a:schemeClr val="tx1"/>
                </a:solidFill>
              </a:rPr>
              <a:t>Bonus Clue:  It includes the digit 5.</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does not include </a:t>
            </a:r>
          </a:p>
          <a:p>
            <a:pPr algn="ctr"/>
            <a:r>
              <a:rPr lang="en-US" b="1" dirty="0">
                <a:solidFill>
                  <a:schemeClr val="tx1"/>
                </a:solidFill>
              </a:rPr>
              <a:t>the digit 2 or the digit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4 numbers with this clue.</a:t>
            </a:r>
            <a:endParaRPr lang="en-US" sz="900" b="1" dirty="0">
              <a:solidFill>
                <a:schemeClr val="tx1"/>
              </a:solidFill>
            </a:endParaRPr>
          </a:p>
          <a:p>
            <a:pPr algn="ctr"/>
            <a:endParaRPr lang="en-US" sz="900" b="1" dirty="0">
              <a:solidFill>
                <a:schemeClr val="tx1"/>
              </a:solidFill>
            </a:endParaRPr>
          </a:p>
          <a:p>
            <a:pPr algn="ctr"/>
            <a:r>
              <a:rPr lang="en-US" b="1" dirty="0">
                <a:solidFill>
                  <a:schemeClr val="tx1"/>
                </a:solidFill>
              </a:rPr>
              <a:t>____ , ____ , 52, 53, ____ , ____</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6.</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Find 3 consecutive numbers </a:t>
            </a:r>
          </a:p>
          <a:p>
            <a:pPr algn="ctr"/>
            <a:r>
              <a:rPr lang="en-US" b="1" dirty="0">
                <a:solidFill>
                  <a:schemeClr val="tx1"/>
                </a:solidFill>
              </a:rPr>
              <a:t>(3 numbers in a row) </a:t>
            </a:r>
          </a:p>
          <a:p>
            <a:pPr algn="ctr"/>
            <a:r>
              <a:rPr lang="en-US" b="1" dirty="0">
                <a:solidFill>
                  <a:schemeClr val="tx1"/>
                </a:solidFill>
              </a:rPr>
              <a:t>and eliminate all of them.</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2AE009B6-4295-1993-5F0B-3B2A1062AA41}"/>
              </a:ext>
            </a:extLst>
          </p:cNvPr>
          <p:cNvGraphicFramePr>
            <a:graphicFrameLocks noGrp="1"/>
          </p:cNvGraphicFramePr>
          <p:nvPr>
            <p:extLst>
              <p:ext uri="{D42A27DB-BD31-4B8C-83A1-F6EECF244321}">
                <p14:modId xmlns:p14="http://schemas.microsoft.com/office/powerpoint/2010/main" val="2694509848"/>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700685784"/>
                    </a:ext>
                  </a:extLst>
                </a:gridCol>
                <a:gridCol w="441960">
                  <a:extLst>
                    <a:ext uri="{9D8B030D-6E8A-4147-A177-3AD203B41FA5}">
                      <a16:colId xmlns:a16="http://schemas.microsoft.com/office/drawing/2014/main" val="1244383708"/>
                    </a:ext>
                  </a:extLst>
                </a:gridCol>
                <a:gridCol w="441960">
                  <a:extLst>
                    <a:ext uri="{9D8B030D-6E8A-4147-A177-3AD203B41FA5}">
                      <a16:colId xmlns:a16="http://schemas.microsoft.com/office/drawing/2014/main" val="2565115007"/>
                    </a:ext>
                  </a:extLst>
                </a:gridCol>
                <a:gridCol w="441960">
                  <a:extLst>
                    <a:ext uri="{9D8B030D-6E8A-4147-A177-3AD203B41FA5}">
                      <a16:colId xmlns:a16="http://schemas.microsoft.com/office/drawing/2014/main" val="1136088903"/>
                    </a:ext>
                  </a:extLst>
                </a:gridCol>
                <a:gridCol w="441960">
                  <a:extLst>
                    <a:ext uri="{9D8B030D-6E8A-4147-A177-3AD203B41FA5}">
                      <a16:colId xmlns:a16="http://schemas.microsoft.com/office/drawing/2014/main" val="2471347460"/>
                    </a:ext>
                  </a:extLst>
                </a:gridCol>
                <a:gridCol w="441960">
                  <a:extLst>
                    <a:ext uri="{9D8B030D-6E8A-4147-A177-3AD203B41FA5}">
                      <a16:colId xmlns:a16="http://schemas.microsoft.com/office/drawing/2014/main" val="82053675"/>
                    </a:ext>
                  </a:extLst>
                </a:gridCol>
                <a:gridCol w="441960">
                  <a:extLst>
                    <a:ext uri="{9D8B030D-6E8A-4147-A177-3AD203B41FA5}">
                      <a16:colId xmlns:a16="http://schemas.microsoft.com/office/drawing/2014/main" val="2540792174"/>
                    </a:ext>
                  </a:extLst>
                </a:gridCol>
                <a:gridCol w="441960">
                  <a:extLst>
                    <a:ext uri="{9D8B030D-6E8A-4147-A177-3AD203B41FA5}">
                      <a16:colId xmlns:a16="http://schemas.microsoft.com/office/drawing/2014/main" val="550204425"/>
                    </a:ext>
                  </a:extLst>
                </a:gridCol>
                <a:gridCol w="441960">
                  <a:extLst>
                    <a:ext uri="{9D8B030D-6E8A-4147-A177-3AD203B41FA5}">
                      <a16:colId xmlns:a16="http://schemas.microsoft.com/office/drawing/2014/main" val="406114376"/>
                    </a:ext>
                  </a:extLst>
                </a:gridCol>
                <a:gridCol w="441960">
                  <a:extLst>
                    <a:ext uri="{9D8B030D-6E8A-4147-A177-3AD203B41FA5}">
                      <a16:colId xmlns:a16="http://schemas.microsoft.com/office/drawing/2014/main" val="3655455787"/>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86238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495001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79620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716892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3837263"/>
                  </a:ext>
                </a:extLst>
              </a:tr>
            </a:tbl>
          </a:graphicData>
        </a:graphic>
      </p:graphicFrame>
    </p:spTree>
    <p:extLst>
      <p:ext uri="{BB962C8B-B14F-4D97-AF65-F5344CB8AC3E}">
        <p14:creationId xmlns:p14="http://schemas.microsoft.com/office/powerpoint/2010/main" val="192728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EB1466-85F7-1244-E4F7-B571C7AD026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9089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381822-31B8-7881-9BC3-928612C58A4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45 clasps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4179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1093044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“Clasps”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3449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17A554-6199-851D-9488-D105FD7918C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clasps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7727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2CF7F4-B7B3-1E33-BD51-DAE4CFF9FF7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55600" y="-8965"/>
            <a:ext cx="4013200" cy="6019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80.</a:t>
            </a:r>
          </a:p>
          <a:p>
            <a:pPr algn="ctr"/>
            <a:r>
              <a:rPr lang="en-US" b="1" dirty="0">
                <a:solidFill>
                  <a:schemeClr val="tx1"/>
                </a:solidFill>
              </a:rPr>
              <a:t>Bonus Clue:  It includes the digit 5.</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does not include </a:t>
            </a:r>
          </a:p>
          <a:p>
            <a:pPr algn="ctr"/>
            <a:r>
              <a:rPr lang="en-US" b="1" dirty="0">
                <a:solidFill>
                  <a:schemeClr val="tx1"/>
                </a:solidFill>
              </a:rPr>
              <a:t>the digit 2 or the digit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4 numbers with this clue.</a:t>
            </a:r>
            <a:endParaRPr lang="en-US" sz="900" b="1" dirty="0">
              <a:solidFill>
                <a:schemeClr val="tx1"/>
              </a:solidFill>
            </a:endParaRPr>
          </a:p>
          <a:p>
            <a:pPr algn="ctr"/>
            <a:endParaRPr lang="en-US" sz="900" b="1" dirty="0">
              <a:solidFill>
                <a:schemeClr val="tx1"/>
              </a:solidFill>
            </a:endParaRPr>
          </a:p>
          <a:p>
            <a:pPr algn="ctr"/>
            <a:r>
              <a:rPr lang="en-US" b="1" dirty="0">
                <a:solidFill>
                  <a:schemeClr val="tx1"/>
                </a:solidFill>
              </a:rPr>
              <a:t>____ , ____ , 52, 53, ____ , ____</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6.</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Find 3 consecutive numbers </a:t>
            </a:r>
          </a:p>
          <a:p>
            <a:pPr algn="ctr"/>
            <a:r>
              <a:rPr lang="en-US" b="1" dirty="0">
                <a:solidFill>
                  <a:schemeClr val="tx1"/>
                </a:solidFill>
              </a:rPr>
              <a:t>(3 numbers in a row) </a:t>
            </a:r>
          </a:p>
          <a:p>
            <a:pPr algn="ctr"/>
            <a:r>
              <a:rPr lang="en-US" b="1" dirty="0">
                <a:solidFill>
                  <a:schemeClr val="tx1"/>
                </a:solidFill>
              </a:rPr>
              <a:t>and eliminate all of them.</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2AE009B6-4295-1993-5F0B-3B2A1062AA41}"/>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700685784"/>
                    </a:ext>
                  </a:extLst>
                </a:gridCol>
                <a:gridCol w="441960">
                  <a:extLst>
                    <a:ext uri="{9D8B030D-6E8A-4147-A177-3AD203B41FA5}">
                      <a16:colId xmlns:a16="http://schemas.microsoft.com/office/drawing/2014/main" val="1244383708"/>
                    </a:ext>
                  </a:extLst>
                </a:gridCol>
                <a:gridCol w="441960">
                  <a:extLst>
                    <a:ext uri="{9D8B030D-6E8A-4147-A177-3AD203B41FA5}">
                      <a16:colId xmlns:a16="http://schemas.microsoft.com/office/drawing/2014/main" val="2565115007"/>
                    </a:ext>
                  </a:extLst>
                </a:gridCol>
                <a:gridCol w="441960">
                  <a:extLst>
                    <a:ext uri="{9D8B030D-6E8A-4147-A177-3AD203B41FA5}">
                      <a16:colId xmlns:a16="http://schemas.microsoft.com/office/drawing/2014/main" val="1136088903"/>
                    </a:ext>
                  </a:extLst>
                </a:gridCol>
                <a:gridCol w="441960">
                  <a:extLst>
                    <a:ext uri="{9D8B030D-6E8A-4147-A177-3AD203B41FA5}">
                      <a16:colId xmlns:a16="http://schemas.microsoft.com/office/drawing/2014/main" val="2471347460"/>
                    </a:ext>
                  </a:extLst>
                </a:gridCol>
                <a:gridCol w="441960">
                  <a:extLst>
                    <a:ext uri="{9D8B030D-6E8A-4147-A177-3AD203B41FA5}">
                      <a16:colId xmlns:a16="http://schemas.microsoft.com/office/drawing/2014/main" val="82053675"/>
                    </a:ext>
                  </a:extLst>
                </a:gridCol>
                <a:gridCol w="441960">
                  <a:extLst>
                    <a:ext uri="{9D8B030D-6E8A-4147-A177-3AD203B41FA5}">
                      <a16:colId xmlns:a16="http://schemas.microsoft.com/office/drawing/2014/main" val="2540792174"/>
                    </a:ext>
                  </a:extLst>
                </a:gridCol>
                <a:gridCol w="441960">
                  <a:extLst>
                    <a:ext uri="{9D8B030D-6E8A-4147-A177-3AD203B41FA5}">
                      <a16:colId xmlns:a16="http://schemas.microsoft.com/office/drawing/2014/main" val="550204425"/>
                    </a:ext>
                  </a:extLst>
                </a:gridCol>
                <a:gridCol w="441960">
                  <a:extLst>
                    <a:ext uri="{9D8B030D-6E8A-4147-A177-3AD203B41FA5}">
                      <a16:colId xmlns:a16="http://schemas.microsoft.com/office/drawing/2014/main" val="406114376"/>
                    </a:ext>
                  </a:extLst>
                </a:gridCol>
                <a:gridCol w="441960">
                  <a:extLst>
                    <a:ext uri="{9D8B030D-6E8A-4147-A177-3AD203B41FA5}">
                      <a16:colId xmlns:a16="http://schemas.microsoft.com/office/drawing/2014/main" val="3655455787"/>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86238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495001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79620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716892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3837263"/>
                  </a:ext>
                </a:extLst>
              </a:tr>
            </a:tbl>
          </a:graphicData>
        </a:graphic>
      </p:graphicFrame>
      <p:graphicFrame>
        <p:nvGraphicFramePr>
          <p:cNvPr id="4" name="Table 3">
            <a:extLst>
              <a:ext uri="{FF2B5EF4-FFF2-40B4-BE49-F238E27FC236}">
                <a16:creationId xmlns:a16="http://schemas.microsoft.com/office/drawing/2014/main" id="{F3001E2E-94B5-A680-FAF1-8F6F692A7B76}"/>
              </a:ext>
            </a:extLst>
          </p:cNvPr>
          <p:cNvGraphicFramePr>
            <a:graphicFrameLocks noGrp="1"/>
          </p:cNvGraphicFramePr>
          <p:nvPr>
            <p:extLst>
              <p:ext uri="{D42A27DB-BD31-4B8C-83A1-F6EECF244321}">
                <p14:modId xmlns:p14="http://schemas.microsoft.com/office/powerpoint/2010/main" val="116495464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700685784"/>
                    </a:ext>
                  </a:extLst>
                </a:gridCol>
                <a:gridCol w="441960">
                  <a:extLst>
                    <a:ext uri="{9D8B030D-6E8A-4147-A177-3AD203B41FA5}">
                      <a16:colId xmlns:a16="http://schemas.microsoft.com/office/drawing/2014/main" val="1244383708"/>
                    </a:ext>
                  </a:extLst>
                </a:gridCol>
                <a:gridCol w="441960">
                  <a:extLst>
                    <a:ext uri="{9D8B030D-6E8A-4147-A177-3AD203B41FA5}">
                      <a16:colId xmlns:a16="http://schemas.microsoft.com/office/drawing/2014/main" val="2565115007"/>
                    </a:ext>
                  </a:extLst>
                </a:gridCol>
                <a:gridCol w="441960">
                  <a:extLst>
                    <a:ext uri="{9D8B030D-6E8A-4147-A177-3AD203B41FA5}">
                      <a16:colId xmlns:a16="http://schemas.microsoft.com/office/drawing/2014/main" val="1136088903"/>
                    </a:ext>
                  </a:extLst>
                </a:gridCol>
                <a:gridCol w="441960">
                  <a:extLst>
                    <a:ext uri="{9D8B030D-6E8A-4147-A177-3AD203B41FA5}">
                      <a16:colId xmlns:a16="http://schemas.microsoft.com/office/drawing/2014/main" val="2471347460"/>
                    </a:ext>
                  </a:extLst>
                </a:gridCol>
                <a:gridCol w="441960">
                  <a:extLst>
                    <a:ext uri="{9D8B030D-6E8A-4147-A177-3AD203B41FA5}">
                      <a16:colId xmlns:a16="http://schemas.microsoft.com/office/drawing/2014/main" val="82053675"/>
                    </a:ext>
                  </a:extLst>
                </a:gridCol>
                <a:gridCol w="441960">
                  <a:extLst>
                    <a:ext uri="{9D8B030D-6E8A-4147-A177-3AD203B41FA5}">
                      <a16:colId xmlns:a16="http://schemas.microsoft.com/office/drawing/2014/main" val="2540792174"/>
                    </a:ext>
                  </a:extLst>
                </a:gridCol>
                <a:gridCol w="441960">
                  <a:extLst>
                    <a:ext uri="{9D8B030D-6E8A-4147-A177-3AD203B41FA5}">
                      <a16:colId xmlns:a16="http://schemas.microsoft.com/office/drawing/2014/main" val="550204425"/>
                    </a:ext>
                  </a:extLst>
                </a:gridCol>
                <a:gridCol w="441960">
                  <a:extLst>
                    <a:ext uri="{9D8B030D-6E8A-4147-A177-3AD203B41FA5}">
                      <a16:colId xmlns:a16="http://schemas.microsoft.com/office/drawing/2014/main" val="406114376"/>
                    </a:ext>
                  </a:extLst>
                </a:gridCol>
                <a:gridCol w="441960">
                  <a:extLst>
                    <a:ext uri="{9D8B030D-6E8A-4147-A177-3AD203B41FA5}">
                      <a16:colId xmlns:a16="http://schemas.microsoft.com/office/drawing/2014/main" val="3655455787"/>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2186238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495001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2179620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6716892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53837263"/>
                  </a:ext>
                </a:extLst>
              </a:tr>
            </a:tbl>
          </a:graphicData>
        </a:graphic>
      </p:graphicFrame>
      <p:graphicFrame>
        <p:nvGraphicFramePr>
          <p:cNvPr id="5" name="Table 4">
            <a:extLst>
              <a:ext uri="{FF2B5EF4-FFF2-40B4-BE49-F238E27FC236}">
                <a16:creationId xmlns:a16="http://schemas.microsoft.com/office/drawing/2014/main" id="{2B0244C2-BFA5-74C2-7F3C-C75EB5E49FE5}"/>
              </a:ext>
            </a:extLst>
          </p:cNvPr>
          <p:cNvGraphicFramePr>
            <a:graphicFrameLocks noGrp="1"/>
          </p:cNvGraphicFramePr>
          <p:nvPr>
            <p:extLst>
              <p:ext uri="{D42A27DB-BD31-4B8C-83A1-F6EECF244321}">
                <p14:modId xmlns:p14="http://schemas.microsoft.com/office/powerpoint/2010/main" val="1459982929"/>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700685784"/>
                    </a:ext>
                  </a:extLst>
                </a:gridCol>
                <a:gridCol w="441960">
                  <a:extLst>
                    <a:ext uri="{9D8B030D-6E8A-4147-A177-3AD203B41FA5}">
                      <a16:colId xmlns:a16="http://schemas.microsoft.com/office/drawing/2014/main" val="1244383708"/>
                    </a:ext>
                  </a:extLst>
                </a:gridCol>
                <a:gridCol w="441960">
                  <a:extLst>
                    <a:ext uri="{9D8B030D-6E8A-4147-A177-3AD203B41FA5}">
                      <a16:colId xmlns:a16="http://schemas.microsoft.com/office/drawing/2014/main" val="2565115007"/>
                    </a:ext>
                  </a:extLst>
                </a:gridCol>
                <a:gridCol w="441960">
                  <a:extLst>
                    <a:ext uri="{9D8B030D-6E8A-4147-A177-3AD203B41FA5}">
                      <a16:colId xmlns:a16="http://schemas.microsoft.com/office/drawing/2014/main" val="1136088903"/>
                    </a:ext>
                  </a:extLst>
                </a:gridCol>
                <a:gridCol w="441960">
                  <a:extLst>
                    <a:ext uri="{9D8B030D-6E8A-4147-A177-3AD203B41FA5}">
                      <a16:colId xmlns:a16="http://schemas.microsoft.com/office/drawing/2014/main" val="2471347460"/>
                    </a:ext>
                  </a:extLst>
                </a:gridCol>
                <a:gridCol w="441960">
                  <a:extLst>
                    <a:ext uri="{9D8B030D-6E8A-4147-A177-3AD203B41FA5}">
                      <a16:colId xmlns:a16="http://schemas.microsoft.com/office/drawing/2014/main" val="82053675"/>
                    </a:ext>
                  </a:extLst>
                </a:gridCol>
                <a:gridCol w="441960">
                  <a:extLst>
                    <a:ext uri="{9D8B030D-6E8A-4147-A177-3AD203B41FA5}">
                      <a16:colId xmlns:a16="http://schemas.microsoft.com/office/drawing/2014/main" val="2540792174"/>
                    </a:ext>
                  </a:extLst>
                </a:gridCol>
                <a:gridCol w="441960">
                  <a:extLst>
                    <a:ext uri="{9D8B030D-6E8A-4147-A177-3AD203B41FA5}">
                      <a16:colId xmlns:a16="http://schemas.microsoft.com/office/drawing/2014/main" val="550204425"/>
                    </a:ext>
                  </a:extLst>
                </a:gridCol>
                <a:gridCol w="441960">
                  <a:extLst>
                    <a:ext uri="{9D8B030D-6E8A-4147-A177-3AD203B41FA5}">
                      <a16:colId xmlns:a16="http://schemas.microsoft.com/office/drawing/2014/main" val="406114376"/>
                    </a:ext>
                  </a:extLst>
                </a:gridCol>
                <a:gridCol w="441960">
                  <a:extLst>
                    <a:ext uri="{9D8B030D-6E8A-4147-A177-3AD203B41FA5}">
                      <a16:colId xmlns:a16="http://schemas.microsoft.com/office/drawing/2014/main" val="3655455787"/>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2186238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495001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2179620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6716892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53837263"/>
                  </a:ext>
                </a:extLst>
              </a:tr>
            </a:tbl>
          </a:graphicData>
        </a:graphic>
      </p:graphicFrame>
      <p:graphicFrame>
        <p:nvGraphicFramePr>
          <p:cNvPr id="6" name="Table 5">
            <a:extLst>
              <a:ext uri="{FF2B5EF4-FFF2-40B4-BE49-F238E27FC236}">
                <a16:creationId xmlns:a16="http://schemas.microsoft.com/office/drawing/2014/main" id="{B92481E2-89DE-141E-9EF6-51E5F8A6815D}"/>
              </a:ext>
            </a:extLst>
          </p:cNvPr>
          <p:cNvGraphicFramePr>
            <a:graphicFrameLocks noGrp="1"/>
          </p:cNvGraphicFramePr>
          <p:nvPr>
            <p:extLst>
              <p:ext uri="{D42A27DB-BD31-4B8C-83A1-F6EECF244321}">
                <p14:modId xmlns:p14="http://schemas.microsoft.com/office/powerpoint/2010/main" val="910304875"/>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700685784"/>
                    </a:ext>
                  </a:extLst>
                </a:gridCol>
                <a:gridCol w="441960">
                  <a:extLst>
                    <a:ext uri="{9D8B030D-6E8A-4147-A177-3AD203B41FA5}">
                      <a16:colId xmlns:a16="http://schemas.microsoft.com/office/drawing/2014/main" val="1244383708"/>
                    </a:ext>
                  </a:extLst>
                </a:gridCol>
                <a:gridCol w="441960">
                  <a:extLst>
                    <a:ext uri="{9D8B030D-6E8A-4147-A177-3AD203B41FA5}">
                      <a16:colId xmlns:a16="http://schemas.microsoft.com/office/drawing/2014/main" val="2565115007"/>
                    </a:ext>
                  </a:extLst>
                </a:gridCol>
                <a:gridCol w="441960">
                  <a:extLst>
                    <a:ext uri="{9D8B030D-6E8A-4147-A177-3AD203B41FA5}">
                      <a16:colId xmlns:a16="http://schemas.microsoft.com/office/drawing/2014/main" val="1136088903"/>
                    </a:ext>
                  </a:extLst>
                </a:gridCol>
                <a:gridCol w="441960">
                  <a:extLst>
                    <a:ext uri="{9D8B030D-6E8A-4147-A177-3AD203B41FA5}">
                      <a16:colId xmlns:a16="http://schemas.microsoft.com/office/drawing/2014/main" val="2471347460"/>
                    </a:ext>
                  </a:extLst>
                </a:gridCol>
                <a:gridCol w="441960">
                  <a:extLst>
                    <a:ext uri="{9D8B030D-6E8A-4147-A177-3AD203B41FA5}">
                      <a16:colId xmlns:a16="http://schemas.microsoft.com/office/drawing/2014/main" val="82053675"/>
                    </a:ext>
                  </a:extLst>
                </a:gridCol>
                <a:gridCol w="441960">
                  <a:extLst>
                    <a:ext uri="{9D8B030D-6E8A-4147-A177-3AD203B41FA5}">
                      <a16:colId xmlns:a16="http://schemas.microsoft.com/office/drawing/2014/main" val="2540792174"/>
                    </a:ext>
                  </a:extLst>
                </a:gridCol>
                <a:gridCol w="441960">
                  <a:extLst>
                    <a:ext uri="{9D8B030D-6E8A-4147-A177-3AD203B41FA5}">
                      <a16:colId xmlns:a16="http://schemas.microsoft.com/office/drawing/2014/main" val="550204425"/>
                    </a:ext>
                  </a:extLst>
                </a:gridCol>
                <a:gridCol w="441960">
                  <a:extLst>
                    <a:ext uri="{9D8B030D-6E8A-4147-A177-3AD203B41FA5}">
                      <a16:colId xmlns:a16="http://schemas.microsoft.com/office/drawing/2014/main" val="406114376"/>
                    </a:ext>
                  </a:extLst>
                </a:gridCol>
                <a:gridCol w="441960">
                  <a:extLst>
                    <a:ext uri="{9D8B030D-6E8A-4147-A177-3AD203B41FA5}">
                      <a16:colId xmlns:a16="http://schemas.microsoft.com/office/drawing/2014/main" val="3655455787"/>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2186238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9495001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2179620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6716892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53837263"/>
                  </a:ext>
                </a:extLst>
              </a:tr>
            </a:tbl>
          </a:graphicData>
        </a:graphic>
      </p:graphicFrame>
      <p:graphicFrame>
        <p:nvGraphicFramePr>
          <p:cNvPr id="7" name="Table 6">
            <a:extLst>
              <a:ext uri="{FF2B5EF4-FFF2-40B4-BE49-F238E27FC236}">
                <a16:creationId xmlns:a16="http://schemas.microsoft.com/office/drawing/2014/main" id="{45A9F453-19B4-B5D8-DB49-57CD535CC5A4}"/>
              </a:ext>
            </a:extLst>
          </p:cNvPr>
          <p:cNvGraphicFramePr>
            <a:graphicFrameLocks noGrp="1"/>
          </p:cNvGraphicFramePr>
          <p:nvPr>
            <p:extLst>
              <p:ext uri="{D42A27DB-BD31-4B8C-83A1-F6EECF244321}">
                <p14:modId xmlns:p14="http://schemas.microsoft.com/office/powerpoint/2010/main" val="3331808309"/>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700685784"/>
                    </a:ext>
                  </a:extLst>
                </a:gridCol>
                <a:gridCol w="441960">
                  <a:extLst>
                    <a:ext uri="{9D8B030D-6E8A-4147-A177-3AD203B41FA5}">
                      <a16:colId xmlns:a16="http://schemas.microsoft.com/office/drawing/2014/main" val="1244383708"/>
                    </a:ext>
                  </a:extLst>
                </a:gridCol>
                <a:gridCol w="441960">
                  <a:extLst>
                    <a:ext uri="{9D8B030D-6E8A-4147-A177-3AD203B41FA5}">
                      <a16:colId xmlns:a16="http://schemas.microsoft.com/office/drawing/2014/main" val="2565115007"/>
                    </a:ext>
                  </a:extLst>
                </a:gridCol>
                <a:gridCol w="441960">
                  <a:extLst>
                    <a:ext uri="{9D8B030D-6E8A-4147-A177-3AD203B41FA5}">
                      <a16:colId xmlns:a16="http://schemas.microsoft.com/office/drawing/2014/main" val="1136088903"/>
                    </a:ext>
                  </a:extLst>
                </a:gridCol>
                <a:gridCol w="441960">
                  <a:extLst>
                    <a:ext uri="{9D8B030D-6E8A-4147-A177-3AD203B41FA5}">
                      <a16:colId xmlns:a16="http://schemas.microsoft.com/office/drawing/2014/main" val="2471347460"/>
                    </a:ext>
                  </a:extLst>
                </a:gridCol>
                <a:gridCol w="441960">
                  <a:extLst>
                    <a:ext uri="{9D8B030D-6E8A-4147-A177-3AD203B41FA5}">
                      <a16:colId xmlns:a16="http://schemas.microsoft.com/office/drawing/2014/main" val="82053675"/>
                    </a:ext>
                  </a:extLst>
                </a:gridCol>
                <a:gridCol w="441960">
                  <a:extLst>
                    <a:ext uri="{9D8B030D-6E8A-4147-A177-3AD203B41FA5}">
                      <a16:colId xmlns:a16="http://schemas.microsoft.com/office/drawing/2014/main" val="2540792174"/>
                    </a:ext>
                  </a:extLst>
                </a:gridCol>
                <a:gridCol w="441960">
                  <a:extLst>
                    <a:ext uri="{9D8B030D-6E8A-4147-A177-3AD203B41FA5}">
                      <a16:colId xmlns:a16="http://schemas.microsoft.com/office/drawing/2014/main" val="550204425"/>
                    </a:ext>
                  </a:extLst>
                </a:gridCol>
                <a:gridCol w="441960">
                  <a:extLst>
                    <a:ext uri="{9D8B030D-6E8A-4147-A177-3AD203B41FA5}">
                      <a16:colId xmlns:a16="http://schemas.microsoft.com/office/drawing/2014/main" val="406114376"/>
                    </a:ext>
                  </a:extLst>
                </a:gridCol>
                <a:gridCol w="441960">
                  <a:extLst>
                    <a:ext uri="{9D8B030D-6E8A-4147-A177-3AD203B41FA5}">
                      <a16:colId xmlns:a16="http://schemas.microsoft.com/office/drawing/2014/main" val="3655455787"/>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2186238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9495001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2179620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6716892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53837263"/>
                  </a:ext>
                </a:extLst>
              </a:tr>
            </a:tbl>
          </a:graphicData>
        </a:graphic>
      </p:graphicFrame>
      <p:graphicFrame>
        <p:nvGraphicFramePr>
          <p:cNvPr id="8" name="Table 7">
            <a:extLst>
              <a:ext uri="{FF2B5EF4-FFF2-40B4-BE49-F238E27FC236}">
                <a16:creationId xmlns:a16="http://schemas.microsoft.com/office/drawing/2014/main" id="{785DC86E-BF18-D41A-0F60-DD00847D2726}"/>
              </a:ext>
            </a:extLst>
          </p:cNvPr>
          <p:cNvGraphicFramePr>
            <a:graphicFrameLocks noGrp="1"/>
          </p:cNvGraphicFramePr>
          <p:nvPr>
            <p:extLst>
              <p:ext uri="{D42A27DB-BD31-4B8C-83A1-F6EECF244321}">
                <p14:modId xmlns:p14="http://schemas.microsoft.com/office/powerpoint/2010/main" val="1029125400"/>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700685784"/>
                    </a:ext>
                  </a:extLst>
                </a:gridCol>
                <a:gridCol w="441960">
                  <a:extLst>
                    <a:ext uri="{9D8B030D-6E8A-4147-A177-3AD203B41FA5}">
                      <a16:colId xmlns:a16="http://schemas.microsoft.com/office/drawing/2014/main" val="1244383708"/>
                    </a:ext>
                  </a:extLst>
                </a:gridCol>
                <a:gridCol w="441960">
                  <a:extLst>
                    <a:ext uri="{9D8B030D-6E8A-4147-A177-3AD203B41FA5}">
                      <a16:colId xmlns:a16="http://schemas.microsoft.com/office/drawing/2014/main" val="2565115007"/>
                    </a:ext>
                  </a:extLst>
                </a:gridCol>
                <a:gridCol w="441960">
                  <a:extLst>
                    <a:ext uri="{9D8B030D-6E8A-4147-A177-3AD203B41FA5}">
                      <a16:colId xmlns:a16="http://schemas.microsoft.com/office/drawing/2014/main" val="1136088903"/>
                    </a:ext>
                  </a:extLst>
                </a:gridCol>
                <a:gridCol w="441960">
                  <a:extLst>
                    <a:ext uri="{9D8B030D-6E8A-4147-A177-3AD203B41FA5}">
                      <a16:colId xmlns:a16="http://schemas.microsoft.com/office/drawing/2014/main" val="2471347460"/>
                    </a:ext>
                  </a:extLst>
                </a:gridCol>
                <a:gridCol w="441960">
                  <a:extLst>
                    <a:ext uri="{9D8B030D-6E8A-4147-A177-3AD203B41FA5}">
                      <a16:colId xmlns:a16="http://schemas.microsoft.com/office/drawing/2014/main" val="82053675"/>
                    </a:ext>
                  </a:extLst>
                </a:gridCol>
                <a:gridCol w="441960">
                  <a:extLst>
                    <a:ext uri="{9D8B030D-6E8A-4147-A177-3AD203B41FA5}">
                      <a16:colId xmlns:a16="http://schemas.microsoft.com/office/drawing/2014/main" val="2540792174"/>
                    </a:ext>
                  </a:extLst>
                </a:gridCol>
                <a:gridCol w="441960">
                  <a:extLst>
                    <a:ext uri="{9D8B030D-6E8A-4147-A177-3AD203B41FA5}">
                      <a16:colId xmlns:a16="http://schemas.microsoft.com/office/drawing/2014/main" val="550204425"/>
                    </a:ext>
                  </a:extLst>
                </a:gridCol>
                <a:gridCol w="441960">
                  <a:extLst>
                    <a:ext uri="{9D8B030D-6E8A-4147-A177-3AD203B41FA5}">
                      <a16:colId xmlns:a16="http://schemas.microsoft.com/office/drawing/2014/main" val="406114376"/>
                    </a:ext>
                  </a:extLst>
                </a:gridCol>
                <a:gridCol w="441960">
                  <a:extLst>
                    <a:ext uri="{9D8B030D-6E8A-4147-A177-3AD203B41FA5}">
                      <a16:colId xmlns:a16="http://schemas.microsoft.com/office/drawing/2014/main" val="3655455787"/>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2186238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9495001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2179620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6716892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53837263"/>
                  </a:ext>
                </a:extLst>
              </a:tr>
            </a:tbl>
          </a:graphicData>
        </a:graphic>
      </p:graphicFrame>
    </p:spTree>
    <p:extLst>
      <p:ext uri="{BB962C8B-B14F-4D97-AF65-F5344CB8AC3E}">
        <p14:creationId xmlns:p14="http://schemas.microsoft.com/office/powerpoint/2010/main" val="269955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EB1466-85F7-1244-E4F7-B571C7AD026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8001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381822-31B8-7881-9BC3-928612C58A4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45 clasps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5668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18312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“Clasps”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17A554-6199-851D-9488-D105FD7918C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clasps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2CF7F4-B7B3-1E33-BD51-DAE4CFF9FF7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80.</a:t>
            </a:r>
          </a:p>
          <a:p>
            <a:pPr algn="ctr"/>
            <a:r>
              <a:rPr lang="en-US" b="1" dirty="0">
                <a:solidFill>
                  <a:schemeClr val="tx1"/>
                </a:solidFill>
              </a:rPr>
              <a:t>Bonus Clue:  It includes the digit 5.</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does not include </a:t>
            </a:r>
          </a:p>
          <a:p>
            <a:pPr algn="ctr"/>
            <a:r>
              <a:rPr lang="en-US" b="1" dirty="0">
                <a:solidFill>
                  <a:schemeClr val="tx1"/>
                </a:solidFill>
              </a:rPr>
              <a:t>the digit 2 or the digit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4 numbers with this clue.</a:t>
            </a:r>
            <a:endParaRPr lang="en-US" sz="900" b="1" dirty="0">
              <a:solidFill>
                <a:schemeClr val="tx1"/>
              </a:solidFill>
            </a:endParaRPr>
          </a:p>
          <a:p>
            <a:pPr algn="ctr"/>
            <a:endParaRPr lang="en-US" sz="900" b="1" dirty="0">
              <a:solidFill>
                <a:schemeClr val="tx1"/>
              </a:solidFill>
            </a:endParaRPr>
          </a:p>
          <a:p>
            <a:pPr algn="ctr"/>
            <a:r>
              <a:rPr lang="en-US" b="1" dirty="0">
                <a:solidFill>
                  <a:schemeClr val="tx1"/>
                </a:solidFill>
              </a:rPr>
              <a:t>____ , ____ , 52, 53, ____ , ____</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6.</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Find 3 consecutive numbers </a:t>
            </a:r>
          </a:p>
          <a:p>
            <a:pPr algn="ctr"/>
            <a:r>
              <a:rPr lang="en-US" b="1" dirty="0">
                <a:solidFill>
                  <a:schemeClr val="tx1"/>
                </a:solidFill>
              </a:rPr>
              <a:t>(3 numbers in a row) </a:t>
            </a:r>
          </a:p>
          <a:p>
            <a:pPr algn="ctr"/>
            <a:r>
              <a:rPr lang="en-US" b="1" dirty="0">
                <a:solidFill>
                  <a:schemeClr val="tx1"/>
                </a:solidFill>
              </a:rPr>
              <a:t>and eliminate all of them.</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EB1466-85F7-1244-E4F7-B571C7AD026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381822-31B8-7881-9BC3-928612C58A4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45 clasps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255311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“Clasps”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0552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17A554-6199-851D-9488-D105FD7918C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clasps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2512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9864</TotalTime>
  <Words>2461</Words>
  <Application>Microsoft Office PowerPoint</Application>
  <PresentationFormat>On-screen Show (4:3)</PresentationFormat>
  <Paragraphs>664</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193</cp:revision>
  <dcterms:created xsi:type="dcterms:W3CDTF">2020-11-09T02:38:45Z</dcterms:created>
  <dcterms:modified xsi:type="dcterms:W3CDTF">2024-01-09T03:22:11Z</dcterms:modified>
</cp:coreProperties>
</file>