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9" r:id="rId2"/>
    <p:sldId id="257" r:id="rId3"/>
    <p:sldId id="258" r:id="rId4"/>
    <p:sldId id="259" r:id="rId5"/>
    <p:sldId id="260" r:id="rId6"/>
    <p:sldId id="261" r:id="rId7"/>
    <p:sldId id="1681" r:id="rId8"/>
    <p:sldId id="1657" r:id="rId9"/>
    <p:sldId id="1658" r:id="rId10"/>
    <p:sldId id="1659" r:id="rId11"/>
    <p:sldId id="1660" r:id="rId12"/>
    <p:sldId id="1661" r:id="rId13"/>
    <p:sldId id="1682" r:id="rId14"/>
    <p:sldId id="1663" r:id="rId15"/>
    <p:sldId id="1664" r:id="rId16"/>
    <p:sldId id="1669" r:id="rId17"/>
    <p:sldId id="1666" r:id="rId18"/>
    <p:sldId id="1667" r:id="rId19"/>
    <p:sldId id="16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647549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169754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159290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DCC41A-FA27-6D05-950E-0643AD1B0DE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There are 2 purple rings.  </a:t>
            </a:r>
          </a:p>
          <a:p>
            <a:pPr algn="ctr"/>
            <a:r>
              <a:rPr lang="en-US" b="1" dirty="0">
                <a:solidFill>
                  <a:schemeClr val="tx1"/>
                </a:solidFill>
              </a:rPr>
              <a:t>Count by 2’s from 20 to 40.  The answer is one of those numbers.  20, 22, 24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includes the digit 2.</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2 numbers with this clue.</a:t>
            </a:r>
            <a:endParaRPr lang="en-US" sz="1400" b="1" dirty="0">
              <a:solidFill>
                <a:schemeClr val="tx1"/>
              </a:solidFill>
            </a:endParaRPr>
          </a:p>
          <a:p>
            <a:pPr algn="ctr"/>
            <a:endParaRPr lang="en-US" sz="1400" b="1" dirty="0">
              <a:solidFill>
                <a:schemeClr val="tx1"/>
              </a:solidFill>
            </a:endParaRPr>
          </a:p>
          <a:p>
            <a:pPr algn="ctr"/>
            <a:r>
              <a:rPr lang="en-US" b="1" dirty="0">
                <a:solidFill>
                  <a:schemeClr val="tx1"/>
                </a:solidFill>
              </a:rPr>
              <a:t>____ , 23, 24, 25,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1 more than 27.</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B78749C-AC4B-98B0-90DB-229728FA8D24}"/>
              </a:ext>
            </a:extLst>
          </p:cNvPr>
          <p:cNvGraphicFramePr>
            <a:graphicFrameLocks noGrp="1"/>
          </p:cNvGraphicFramePr>
          <p:nvPr>
            <p:extLst>
              <p:ext uri="{D42A27DB-BD31-4B8C-83A1-F6EECF244321}">
                <p14:modId xmlns:p14="http://schemas.microsoft.com/office/powerpoint/2010/main" val="2945258486"/>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065913873"/>
                    </a:ext>
                  </a:extLst>
                </a:gridCol>
                <a:gridCol w="441960">
                  <a:extLst>
                    <a:ext uri="{9D8B030D-6E8A-4147-A177-3AD203B41FA5}">
                      <a16:colId xmlns:a16="http://schemas.microsoft.com/office/drawing/2014/main" val="3089376884"/>
                    </a:ext>
                  </a:extLst>
                </a:gridCol>
                <a:gridCol w="441960">
                  <a:extLst>
                    <a:ext uri="{9D8B030D-6E8A-4147-A177-3AD203B41FA5}">
                      <a16:colId xmlns:a16="http://schemas.microsoft.com/office/drawing/2014/main" val="3824017219"/>
                    </a:ext>
                  </a:extLst>
                </a:gridCol>
                <a:gridCol w="441960">
                  <a:extLst>
                    <a:ext uri="{9D8B030D-6E8A-4147-A177-3AD203B41FA5}">
                      <a16:colId xmlns:a16="http://schemas.microsoft.com/office/drawing/2014/main" val="2449038117"/>
                    </a:ext>
                  </a:extLst>
                </a:gridCol>
                <a:gridCol w="441960">
                  <a:extLst>
                    <a:ext uri="{9D8B030D-6E8A-4147-A177-3AD203B41FA5}">
                      <a16:colId xmlns:a16="http://schemas.microsoft.com/office/drawing/2014/main" val="2300680184"/>
                    </a:ext>
                  </a:extLst>
                </a:gridCol>
                <a:gridCol w="441960">
                  <a:extLst>
                    <a:ext uri="{9D8B030D-6E8A-4147-A177-3AD203B41FA5}">
                      <a16:colId xmlns:a16="http://schemas.microsoft.com/office/drawing/2014/main" val="2870453289"/>
                    </a:ext>
                  </a:extLst>
                </a:gridCol>
                <a:gridCol w="441960">
                  <a:extLst>
                    <a:ext uri="{9D8B030D-6E8A-4147-A177-3AD203B41FA5}">
                      <a16:colId xmlns:a16="http://schemas.microsoft.com/office/drawing/2014/main" val="1174809120"/>
                    </a:ext>
                  </a:extLst>
                </a:gridCol>
                <a:gridCol w="441960">
                  <a:extLst>
                    <a:ext uri="{9D8B030D-6E8A-4147-A177-3AD203B41FA5}">
                      <a16:colId xmlns:a16="http://schemas.microsoft.com/office/drawing/2014/main" val="699381897"/>
                    </a:ext>
                  </a:extLst>
                </a:gridCol>
                <a:gridCol w="441960">
                  <a:extLst>
                    <a:ext uri="{9D8B030D-6E8A-4147-A177-3AD203B41FA5}">
                      <a16:colId xmlns:a16="http://schemas.microsoft.com/office/drawing/2014/main" val="2189683091"/>
                    </a:ext>
                  </a:extLst>
                </a:gridCol>
                <a:gridCol w="441960">
                  <a:extLst>
                    <a:ext uri="{9D8B030D-6E8A-4147-A177-3AD203B41FA5}">
                      <a16:colId xmlns:a16="http://schemas.microsoft.com/office/drawing/2014/main" val="145605680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558575"/>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024199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59466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756353"/>
                  </a:ext>
                </a:extLst>
              </a:tr>
            </a:tbl>
          </a:graphicData>
        </a:graphic>
      </p:graphicFrame>
    </p:spTree>
    <p:extLst>
      <p:ext uri="{BB962C8B-B14F-4D97-AF65-F5344CB8AC3E}">
        <p14:creationId xmlns:p14="http://schemas.microsoft.com/office/powerpoint/2010/main" val="2112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64C7D3-D65B-8A91-9471-4759FF32035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2127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C076F6-A030-CC52-7588-32A6709406F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32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5602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1893156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Cup of Rings”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2958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68E4DC-DD7F-DF10-46FD-BCFDB460060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are in the cup?</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728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DCC41A-FA27-6D05-950E-0643AD1B0DE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There are 2 purple rings.  </a:t>
            </a:r>
          </a:p>
          <a:p>
            <a:pPr algn="ctr"/>
            <a:r>
              <a:rPr lang="en-US" b="1" dirty="0">
                <a:solidFill>
                  <a:schemeClr val="tx1"/>
                </a:solidFill>
              </a:rPr>
              <a:t>Count by 2’s from 20 to 40.  The answer is one of those numbers.  20, 22, 24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includes the digit 2.</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2 numbers with this clue.</a:t>
            </a:r>
            <a:endParaRPr lang="en-US" sz="1400" b="1" dirty="0">
              <a:solidFill>
                <a:schemeClr val="tx1"/>
              </a:solidFill>
            </a:endParaRPr>
          </a:p>
          <a:p>
            <a:pPr algn="ctr"/>
            <a:endParaRPr lang="en-US" sz="1400" b="1" dirty="0">
              <a:solidFill>
                <a:schemeClr val="tx1"/>
              </a:solidFill>
            </a:endParaRPr>
          </a:p>
          <a:p>
            <a:pPr algn="ctr"/>
            <a:r>
              <a:rPr lang="en-US" b="1" dirty="0">
                <a:solidFill>
                  <a:schemeClr val="tx1"/>
                </a:solidFill>
              </a:rPr>
              <a:t>____ , 23, 24, 25,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1 more than 27.</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B78749C-AC4B-98B0-90DB-229728FA8D24}"/>
              </a:ext>
            </a:extLst>
          </p:cNvPr>
          <p:cNvGraphicFramePr>
            <a:graphicFrameLocks noGrp="1"/>
          </p:cNvGraphicFramePr>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065913873"/>
                    </a:ext>
                  </a:extLst>
                </a:gridCol>
                <a:gridCol w="441960">
                  <a:extLst>
                    <a:ext uri="{9D8B030D-6E8A-4147-A177-3AD203B41FA5}">
                      <a16:colId xmlns:a16="http://schemas.microsoft.com/office/drawing/2014/main" val="3089376884"/>
                    </a:ext>
                  </a:extLst>
                </a:gridCol>
                <a:gridCol w="441960">
                  <a:extLst>
                    <a:ext uri="{9D8B030D-6E8A-4147-A177-3AD203B41FA5}">
                      <a16:colId xmlns:a16="http://schemas.microsoft.com/office/drawing/2014/main" val="3824017219"/>
                    </a:ext>
                  </a:extLst>
                </a:gridCol>
                <a:gridCol w="441960">
                  <a:extLst>
                    <a:ext uri="{9D8B030D-6E8A-4147-A177-3AD203B41FA5}">
                      <a16:colId xmlns:a16="http://schemas.microsoft.com/office/drawing/2014/main" val="2449038117"/>
                    </a:ext>
                  </a:extLst>
                </a:gridCol>
                <a:gridCol w="441960">
                  <a:extLst>
                    <a:ext uri="{9D8B030D-6E8A-4147-A177-3AD203B41FA5}">
                      <a16:colId xmlns:a16="http://schemas.microsoft.com/office/drawing/2014/main" val="2300680184"/>
                    </a:ext>
                  </a:extLst>
                </a:gridCol>
                <a:gridCol w="441960">
                  <a:extLst>
                    <a:ext uri="{9D8B030D-6E8A-4147-A177-3AD203B41FA5}">
                      <a16:colId xmlns:a16="http://schemas.microsoft.com/office/drawing/2014/main" val="2870453289"/>
                    </a:ext>
                  </a:extLst>
                </a:gridCol>
                <a:gridCol w="441960">
                  <a:extLst>
                    <a:ext uri="{9D8B030D-6E8A-4147-A177-3AD203B41FA5}">
                      <a16:colId xmlns:a16="http://schemas.microsoft.com/office/drawing/2014/main" val="1174809120"/>
                    </a:ext>
                  </a:extLst>
                </a:gridCol>
                <a:gridCol w="441960">
                  <a:extLst>
                    <a:ext uri="{9D8B030D-6E8A-4147-A177-3AD203B41FA5}">
                      <a16:colId xmlns:a16="http://schemas.microsoft.com/office/drawing/2014/main" val="699381897"/>
                    </a:ext>
                  </a:extLst>
                </a:gridCol>
                <a:gridCol w="441960">
                  <a:extLst>
                    <a:ext uri="{9D8B030D-6E8A-4147-A177-3AD203B41FA5}">
                      <a16:colId xmlns:a16="http://schemas.microsoft.com/office/drawing/2014/main" val="2189683091"/>
                    </a:ext>
                  </a:extLst>
                </a:gridCol>
                <a:gridCol w="441960">
                  <a:extLst>
                    <a:ext uri="{9D8B030D-6E8A-4147-A177-3AD203B41FA5}">
                      <a16:colId xmlns:a16="http://schemas.microsoft.com/office/drawing/2014/main" val="145605680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558575"/>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024199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59466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756353"/>
                  </a:ext>
                </a:extLst>
              </a:tr>
            </a:tbl>
          </a:graphicData>
        </a:graphic>
      </p:graphicFrame>
      <p:graphicFrame>
        <p:nvGraphicFramePr>
          <p:cNvPr id="4" name="Table 3">
            <a:extLst>
              <a:ext uri="{FF2B5EF4-FFF2-40B4-BE49-F238E27FC236}">
                <a16:creationId xmlns:a16="http://schemas.microsoft.com/office/drawing/2014/main" id="{99BCEB81-E307-DEFC-9F58-1248201CDFDF}"/>
              </a:ext>
            </a:extLst>
          </p:cNvPr>
          <p:cNvGraphicFramePr>
            <a:graphicFrameLocks noGrp="1"/>
          </p:cNvGraphicFramePr>
          <p:nvPr>
            <p:extLst>
              <p:ext uri="{D42A27DB-BD31-4B8C-83A1-F6EECF244321}">
                <p14:modId xmlns:p14="http://schemas.microsoft.com/office/powerpoint/2010/main" val="904440497"/>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065913873"/>
                    </a:ext>
                  </a:extLst>
                </a:gridCol>
                <a:gridCol w="441960">
                  <a:extLst>
                    <a:ext uri="{9D8B030D-6E8A-4147-A177-3AD203B41FA5}">
                      <a16:colId xmlns:a16="http://schemas.microsoft.com/office/drawing/2014/main" val="3089376884"/>
                    </a:ext>
                  </a:extLst>
                </a:gridCol>
                <a:gridCol w="441960">
                  <a:extLst>
                    <a:ext uri="{9D8B030D-6E8A-4147-A177-3AD203B41FA5}">
                      <a16:colId xmlns:a16="http://schemas.microsoft.com/office/drawing/2014/main" val="3824017219"/>
                    </a:ext>
                  </a:extLst>
                </a:gridCol>
                <a:gridCol w="441960">
                  <a:extLst>
                    <a:ext uri="{9D8B030D-6E8A-4147-A177-3AD203B41FA5}">
                      <a16:colId xmlns:a16="http://schemas.microsoft.com/office/drawing/2014/main" val="2449038117"/>
                    </a:ext>
                  </a:extLst>
                </a:gridCol>
                <a:gridCol w="441960">
                  <a:extLst>
                    <a:ext uri="{9D8B030D-6E8A-4147-A177-3AD203B41FA5}">
                      <a16:colId xmlns:a16="http://schemas.microsoft.com/office/drawing/2014/main" val="2300680184"/>
                    </a:ext>
                  </a:extLst>
                </a:gridCol>
                <a:gridCol w="441960">
                  <a:extLst>
                    <a:ext uri="{9D8B030D-6E8A-4147-A177-3AD203B41FA5}">
                      <a16:colId xmlns:a16="http://schemas.microsoft.com/office/drawing/2014/main" val="2870453289"/>
                    </a:ext>
                  </a:extLst>
                </a:gridCol>
                <a:gridCol w="441960">
                  <a:extLst>
                    <a:ext uri="{9D8B030D-6E8A-4147-A177-3AD203B41FA5}">
                      <a16:colId xmlns:a16="http://schemas.microsoft.com/office/drawing/2014/main" val="1174809120"/>
                    </a:ext>
                  </a:extLst>
                </a:gridCol>
                <a:gridCol w="441960">
                  <a:extLst>
                    <a:ext uri="{9D8B030D-6E8A-4147-A177-3AD203B41FA5}">
                      <a16:colId xmlns:a16="http://schemas.microsoft.com/office/drawing/2014/main" val="699381897"/>
                    </a:ext>
                  </a:extLst>
                </a:gridCol>
                <a:gridCol w="441960">
                  <a:extLst>
                    <a:ext uri="{9D8B030D-6E8A-4147-A177-3AD203B41FA5}">
                      <a16:colId xmlns:a16="http://schemas.microsoft.com/office/drawing/2014/main" val="2189683091"/>
                    </a:ext>
                  </a:extLst>
                </a:gridCol>
                <a:gridCol w="441960">
                  <a:extLst>
                    <a:ext uri="{9D8B030D-6E8A-4147-A177-3AD203B41FA5}">
                      <a16:colId xmlns:a16="http://schemas.microsoft.com/office/drawing/2014/main" val="145605680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27558575"/>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024199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59466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756353"/>
                  </a:ext>
                </a:extLst>
              </a:tr>
            </a:tbl>
          </a:graphicData>
        </a:graphic>
      </p:graphicFrame>
      <p:graphicFrame>
        <p:nvGraphicFramePr>
          <p:cNvPr id="6" name="Table 5">
            <a:extLst>
              <a:ext uri="{FF2B5EF4-FFF2-40B4-BE49-F238E27FC236}">
                <a16:creationId xmlns:a16="http://schemas.microsoft.com/office/drawing/2014/main" id="{B2218066-2F4D-987F-6F60-DE2B7EB7DEE6}"/>
              </a:ext>
            </a:extLst>
          </p:cNvPr>
          <p:cNvGraphicFramePr>
            <a:graphicFrameLocks noGrp="1"/>
          </p:cNvGraphicFramePr>
          <p:nvPr>
            <p:extLst>
              <p:ext uri="{D42A27DB-BD31-4B8C-83A1-F6EECF244321}">
                <p14:modId xmlns:p14="http://schemas.microsoft.com/office/powerpoint/2010/main" val="902239166"/>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065913873"/>
                    </a:ext>
                  </a:extLst>
                </a:gridCol>
                <a:gridCol w="441960">
                  <a:extLst>
                    <a:ext uri="{9D8B030D-6E8A-4147-A177-3AD203B41FA5}">
                      <a16:colId xmlns:a16="http://schemas.microsoft.com/office/drawing/2014/main" val="3089376884"/>
                    </a:ext>
                  </a:extLst>
                </a:gridCol>
                <a:gridCol w="441960">
                  <a:extLst>
                    <a:ext uri="{9D8B030D-6E8A-4147-A177-3AD203B41FA5}">
                      <a16:colId xmlns:a16="http://schemas.microsoft.com/office/drawing/2014/main" val="3824017219"/>
                    </a:ext>
                  </a:extLst>
                </a:gridCol>
                <a:gridCol w="441960">
                  <a:extLst>
                    <a:ext uri="{9D8B030D-6E8A-4147-A177-3AD203B41FA5}">
                      <a16:colId xmlns:a16="http://schemas.microsoft.com/office/drawing/2014/main" val="2449038117"/>
                    </a:ext>
                  </a:extLst>
                </a:gridCol>
                <a:gridCol w="441960">
                  <a:extLst>
                    <a:ext uri="{9D8B030D-6E8A-4147-A177-3AD203B41FA5}">
                      <a16:colId xmlns:a16="http://schemas.microsoft.com/office/drawing/2014/main" val="2300680184"/>
                    </a:ext>
                  </a:extLst>
                </a:gridCol>
                <a:gridCol w="441960">
                  <a:extLst>
                    <a:ext uri="{9D8B030D-6E8A-4147-A177-3AD203B41FA5}">
                      <a16:colId xmlns:a16="http://schemas.microsoft.com/office/drawing/2014/main" val="2870453289"/>
                    </a:ext>
                  </a:extLst>
                </a:gridCol>
                <a:gridCol w="441960">
                  <a:extLst>
                    <a:ext uri="{9D8B030D-6E8A-4147-A177-3AD203B41FA5}">
                      <a16:colId xmlns:a16="http://schemas.microsoft.com/office/drawing/2014/main" val="1174809120"/>
                    </a:ext>
                  </a:extLst>
                </a:gridCol>
                <a:gridCol w="441960">
                  <a:extLst>
                    <a:ext uri="{9D8B030D-6E8A-4147-A177-3AD203B41FA5}">
                      <a16:colId xmlns:a16="http://schemas.microsoft.com/office/drawing/2014/main" val="699381897"/>
                    </a:ext>
                  </a:extLst>
                </a:gridCol>
                <a:gridCol w="441960">
                  <a:extLst>
                    <a:ext uri="{9D8B030D-6E8A-4147-A177-3AD203B41FA5}">
                      <a16:colId xmlns:a16="http://schemas.microsoft.com/office/drawing/2014/main" val="2189683091"/>
                    </a:ext>
                  </a:extLst>
                </a:gridCol>
                <a:gridCol w="441960">
                  <a:extLst>
                    <a:ext uri="{9D8B030D-6E8A-4147-A177-3AD203B41FA5}">
                      <a16:colId xmlns:a16="http://schemas.microsoft.com/office/drawing/2014/main" val="145605680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27558575"/>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024199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1059466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5756353"/>
                  </a:ext>
                </a:extLst>
              </a:tr>
            </a:tbl>
          </a:graphicData>
        </a:graphic>
      </p:graphicFrame>
      <p:graphicFrame>
        <p:nvGraphicFramePr>
          <p:cNvPr id="7" name="Table 6">
            <a:extLst>
              <a:ext uri="{FF2B5EF4-FFF2-40B4-BE49-F238E27FC236}">
                <a16:creationId xmlns:a16="http://schemas.microsoft.com/office/drawing/2014/main" id="{C839087C-64EB-6E25-66C7-D7AF451362D2}"/>
              </a:ext>
            </a:extLst>
          </p:cNvPr>
          <p:cNvGraphicFramePr>
            <a:graphicFrameLocks noGrp="1"/>
          </p:cNvGraphicFramePr>
          <p:nvPr>
            <p:extLst>
              <p:ext uri="{D42A27DB-BD31-4B8C-83A1-F6EECF244321}">
                <p14:modId xmlns:p14="http://schemas.microsoft.com/office/powerpoint/2010/main" val="2982449162"/>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065913873"/>
                    </a:ext>
                  </a:extLst>
                </a:gridCol>
                <a:gridCol w="441960">
                  <a:extLst>
                    <a:ext uri="{9D8B030D-6E8A-4147-A177-3AD203B41FA5}">
                      <a16:colId xmlns:a16="http://schemas.microsoft.com/office/drawing/2014/main" val="3089376884"/>
                    </a:ext>
                  </a:extLst>
                </a:gridCol>
                <a:gridCol w="441960">
                  <a:extLst>
                    <a:ext uri="{9D8B030D-6E8A-4147-A177-3AD203B41FA5}">
                      <a16:colId xmlns:a16="http://schemas.microsoft.com/office/drawing/2014/main" val="3824017219"/>
                    </a:ext>
                  </a:extLst>
                </a:gridCol>
                <a:gridCol w="441960">
                  <a:extLst>
                    <a:ext uri="{9D8B030D-6E8A-4147-A177-3AD203B41FA5}">
                      <a16:colId xmlns:a16="http://schemas.microsoft.com/office/drawing/2014/main" val="2449038117"/>
                    </a:ext>
                  </a:extLst>
                </a:gridCol>
                <a:gridCol w="441960">
                  <a:extLst>
                    <a:ext uri="{9D8B030D-6E8A-4147-A177-3AD203B41FA5}">
                      <a16:colId xmlns:a16="http://schemas.microsoft.com/office/drawing/2014/main" val="2300680184"/>
                    </a:ext>
                  </a:extLst>
                </a:gridCol>
                <a:gridCol w="441960">
                  <a:extLst>
                    <a:ext uri="{9D8B030D-6E8A-4147-A177-3AD203B41FA5}">
                      <a16:colId xmlns:a16="http://schemas.microsoft.com/office/drawing/2014/main" val="2870453289"/>
                    </a:ext>
                  </a:extLst>
                </a:gridCol>
                <a:gridCol w="441960">
                  <a:extLst>
                    <a:ext uri="{9D8B030D-6E8A-4147-A177-3AD203B41FA5}">
                      <a16:colId xmlns:a16="http://schemas.microsoft.com/office/drawing/2014/main" val="1174809120"/>
                    </a:ext>
                  </a:extLst>
                </a:gridCol>
                <a:gridCol w="441960">
                  <a:extLst>
                    <a:ext uri="{9D8B030D-6E8A-4147-A177-3AD203B41FA5}">
                      <a16:colId xmlns:a16="http://schemas.microsoft.com/office/drawing/2014/main" val="699381897"/>
                    </a:ext>
                  </a:extLst>
                </a:gridCol>
                <a:gridCol w="441960">
                  <a:extLst>
                    <a:ext uri="{9D8B030D-6E8A-4147-A177-3AD203B41FA5}">
                      <a16:colId xmlns:a16="http://schemas.microsoft.com/office/drawing/2014/main" val="2189683091"/>
                    </a:ext>
                  </a:extLst>
                </a:gridCol>
                <a:gridCol w="441960">
                  <a:extLst>
                    <a:ext uri="{9D8B030D-6E8A-4147-A177-3AD203B41FA5}">
                      <a16:colId xmlns:a16="http://schemas.microsoft.com/office/drawing/2014/main" val="145605680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27558575"/>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024199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1059466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5756353"/>
                  </a:ext>
                </a:extLst>
              </a:tr>
            </a:tbl>
          </a:graphicData>
        </a:graphic>
      </p:graphicFrame>
      <p:graphicFrame>
        <p:nvGraphicFramePr>
          <p:cNvPr id="8" name="Table 7">
            <a:extLst>
              <a:ext uri="{FF2B5EF4-FFF2-40B4-BE49-F238E27FC236}">
                <a16:creationId xmlns:a16="http://schemas.microsoft.com/office/drawing/2014/main" id="{3358C5C8-F8B3-F24A-261B-A4CC543DBC4A}"/>
              </a:ext>
            </a:extLst>
          </p:cNvPr>
          <p:cNvGraphicFramePr>
            <a:graphicFrameLocks noGrp="1"/>
          </p:cNvGraphicFramePr>
          <p:nvPr>
            <p:extLst>
              <p:ext uri="{D42A27DB-BD31-4B8C-83A1-F6EECF244321}">
                <p14:modId xmlns:p14="http://schemas.microsoft.com/office/powerpoint/2010/main" val="722687130"/>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065913873"/>
                    </a:ext>
                  </a:extLst>
                </a:gridCol>
                <a:gridCol w="441960">
                  <a:extLst>
                    <a:ext uri="{9D8B030D-6E8A-4147-A177-3AD203B41FA5}">
                      <a16:colId xmlns:a16="http://schemas.microsoft.com/office/drawing/2014/main" val="3089376884"/>
                    </a:ext>
                  </a:extLst>
                </a:gridCol>
                <a:gridCol w="441960">
                  <a:extLst>
                    <a:ext uri="{9D8B030D-6E8A-4147-A177-3AD203B41FA5}">
                      <a16:colId xmlns:a16="http://schemas.microsoft.com/office/drawing/2014/main" val="3824017219"/>
                    </a:ext>
                  </a:extLst>
                </a:gridCol>
                <a:gridCol w="441960">
                  <a:extLst>
                    <a:ext uri="{9D8B030D-6E8A-4147-A177-3AD203B41FA5}">
                      <a16:colId xmlns:a16="http://schemas.microsoft.com/office/drawing/2014/main" val="2449038117"/>
                    </a:ext>
                  </a:extLst>
                </a:gridCol>
                <a:gridCol w="441960">
                  <a:extLst>
                    <a:ext uri="{9D8B030D-6E8A-4147-A177-3AD203B41FA5}">
                      <a16:colId xmlns:a16="http://schemas.microsoft.com/office/drawing/2014/main" val="2300680184"/>
                    </a:ext>
                  </a:extLst>
                </a:gridCol>
                <a:gridCol w="441960">
                  <a:extLst>
                    <a:ext uri="{9D8B030D-6E8A-4147-A177-3AD203B41FA5}">
                      <a16:colId xmlns:a16="http://schemas.microsoft.com/office/drawing/2014/main" val="2870453289"/>
                    </a:ext>
                  </a:extLst>
                </a:gridCol>
                <a:gridCol w="441960">
                  <a:extLst>
                    <a:ext uri="{9D8B030D-6E8A-4147-A177-3AD203B41FA5}">
                      <a16:colId xmlns:a16="http://schemas.microsoft.com/office/drawing/2014/main" val="1174809120"/>
                    </a:ext>
                  </a:extLst>
                </a:gridCol>
                <a:gridCol w="441960">
                  <a:extLst>
                    <a:ext uri="{9D8B030D-6E8A-4147-A177-3AD203B41FA5}">
                      <a16:colId xmlns:a16="http://schemas.microsoft.com/office/drawing/2014/main" val="699381897"/>
                    </a:ext>
                  </a:extLst>
                </a:gridCol>
                <a:gridCol w="441960">
                  <a:extLst>
                    <a:ext uri="{9D8B030D-6E8A-4147-A177-3AD203B41FA5}">
                      <a16:colId xmlns:a16="http://schemas.microsoft.com/office/drawing/2014/main" val="2189683091"/>
                    </a:ext>
                  </a:extLst>
                </a:gridCol>
                <a:gridCol w="441960">
                  <a:extLst>
                    <a:ext uri="{9D8B030D-6E8A-4147-A177-3AD203B41FA5}">
                      <a16:colId xmlns:a16="http://schemas.microsoft.com/office/drawing/2014/main" val="145605680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27558575"/>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024199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1059466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5756353"/>
                  </a:ext>
                </a:extLst>
              </a:tr>
            </a:tbl>
          </a:graphicData>
        </a:graphic>
      </p:graphicFrame>
      <p:graphicFrame>
        <p:nvGraphicFramePr>
          <p:cNvPr id="9" name="Table 8">
            <a:extLst>
              <a:ext uri="{FF2B5EF4-FFF2-40B4-BE49-F238E27FC236}">
                <a16:creationId xmlns:a16="http://schemas.microsoft.com/office/drawing/2014/main" id="{BC3B2547-D743-E515-398B-6E4DBBB8CFF6}"/>
              </a:ext>
            </a:extLst>
          </p:cNvPr>
          <p:cNvGraphicFramePr>
            <a:graphicFrameLocks noGrp="1"/>
          </p:cNvGraphicFramePr>
          <p:nvPr>
            <p:extLst>
              <p:ext uri="{D42A27DB-BD31-4B8C-83A1-F6EECF244321}">
                <p14:modId xmlns:p14="http://schemas.microsoft.com/office/powerpoint/2010/main" val="229281515"/>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065913873"/>
                    </a:ext>
                  </a:extLst>
                </a:gridCol>
                <a:gridCol w="441960">
                  <a:extLst>
                    <a:ext uri="{9D8B030D-6E8A-4147-A177-3AD203B41FA5}">
                      <a16:colId xmlns:a16="http://schemas.microsoft.com/office/drawing/2014/main" val="3089376884"/>
                    </a:ext>
                  </a:extLst>
                </a:gridCol>
                <a:gridCol w="441960">
                  <a:extLst>
                    <a:ext uri="{9D8B030D-6E8A-4147-A177-3AD203B41FA5}">
                      <a16:colId xmlns:a16="http://schemas.microsoft.com/office/drawing/2014/main" val="3824017219"/>
                    </a:ext>
                  </a:extLst>
                </a:gridCol>
                <a:gridCol w="441960">
                  <a:extLst>
                    <a:ext uri="{9D8B030D-6E8A-4147-A177-3AD203B41FA5}">
                      <a16:colId xmlns:a16="http://schemas.microsoft.com/office/drawing/2014/main" val="2449038117"/>
                    </a:ext>
                  </a:extLst>
                </a:gridCol>
                <a:gridCol w="441960">
                  <a:extLst>
                    <a:ext uri="{9D8B030D-6E8A-4147-A177-3AD203B41FA5}">
                      <a16:colId xmlns:a16="http://schemas.microsoft.com/office/drawing/2014/main" val="2300680184"/>
                    </a:ext>
                  </a:extLst>
                </a:gridCol>
                <a:gridCol w="441960">
                  <a:extLst>
                    <a:ext uri="{9D8B030D-6E8A-4147-A177-3AD203B41FA5}">
                      <a16:colId xmlns:a16="http://schemas.microsoft.com/office/drawing/2014/main" val="2870453289"/>
                    </a:ext>
                  </a:extLst>
                </a:gridCol>
                <a:gridCol w="441960">
                  <a:extLst>
                    <a:ext uri="{9D8B030D-6E8A-4147-A177-3AD203B41FA5}">
                      <a16:colId xmlns:a16="http://schemas.microsoft.com/office/drawing/2014/main" val="1174809120"/>
                    </a:ext>
                  </a:extLst>
                </a:gridCol>
                <a:gridCol w="441960">
                  <a:extLst>
                    <a:ext uri="{9D8B030D-6E8A-4147-A177-3AD203B41FA5}">
                      <a16:colId xmlns:a16="http://schemas.microsoft.com/office/drawing/2014/main" val="699381897"/>
                    </a:ext>
                  </a:extLst>
                </a:gridCol>
                <a:gridCol w="441960">
                  <a:extLst>
                    <a:ext uri="{9D8B030D-6E8A-4147-A177-3AD203B41FA5}">
                      <a16:colId xmlns:a16="http://schemas.microsoft.com/office/drawing/2014/main" val="2189683091"/>
                    </a:ext>
                  </a:extLst>
                </a:gridCol>
                <a:gridCol w="441960">
                  <a:extLst>
                    <a:ext uri="{9D8B030D-6E8A-4147-A177-3AD203B41FA5}">
                      <a16:colId xmlns:a16="http://schemas.microsoft.com/office/drawing/2014/main" val="145605680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27558575"/>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024199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1059466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5756353"/>
                  </a:ext>
                </a:extLst>
              </a:tr>
            </a:tbl>
          </a:graphicData>
        </a:graphic>
      </p:graphicFrame>
    </p:spTree>
    <p:extLst>
      <p:ext uri="{BB962C8B-B14F-4D97-AF65-F5344CB8AC3E}">
        <p14:creationId xmlns:p14="http://schemas.microsoft.com/office/powerpoint/2010/main" val="235628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64C7D3-D65B-8A91-9471-4759FF32035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8556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C076F6-A030-CC52-7588-32A6709406F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32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7270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1907165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Cup of Rings”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68E4DC-DD7F-DF10-46FD-BCFDB460060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are in the cup?</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DCC41A-FA27-6D05-950E-0643AD1B0DE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There are 2 purple rings.  </a:t>
            </a:r>
          </a:p>
          <a:p>
            <a:pPr algn="ctr"/>
            <a:r>
              <a:rPr lang="en-US" b="1" dirty="0">
                <a:solidFill>
                  <a:schemeClr val="tx1"/>
                </a:solidFill>
              </a:rPr>
              <a:t>Count by 2’s from 20 to 40.  The answer is one of those numbers.  20, 22, 24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includes the digit 2.</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2 numbers with this clue.</a:t>
            </a:r>
            <a:endParaRPr lang="en-US" sz="1400" b="1" dirty="0">
              <a:solidFill>
                <a:schemeClr val="tx1"/>
              </a:solidFill>
            </a:endParaRPr>
          </a:p>
          <a:p>
            <a:pPr algn="ctr"/>
            <a:endParaRPr lang="en-US" sz="1400" b="1" dirty="0">
              <a:solidFill>
                <a:schemeClr val="tx1"/>
              </a:solidFill>
            </a:endParaRPr>
          </a:p>
          <a:p>
            <a:pPr algn="ctr"/>
            <a:r>
              <a:rPr lang="en-US" b="1" dirty="0">
                <a:solidFill>
                  <a:schemeClr val="tx1"/>
                </a:solidFill>
              </a:rPr>
              <a:t>____ , 23, 24, 25,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1 more than 27.</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64C7D3-D65B-8A91-9471-4759FF32035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C076F6-A030-CC52-7588-32A6709406F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32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55311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Cup of Rings”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7988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68E4DC-DD7F-DF10-46FD-BCFDB460060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are in the cup?</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4037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9857</TotalTime>
  <Words>2375</Words>
  <Application>Microsoft Office PowerPoint</Application>
  <PresentationFormat>On-screen Show (4:3)</PresentationFormat>
  <Paragraphs>582</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189</cp:revision>
  <dcterms:created xsi:type="dcterms:W3CDTF">2020-11-09T02:38:45Z</dcterms:created>
  <dcterms:modified xsi:type="dcterms:W3CDTF">2023-12-05T04:19:00Z</dcterms:modified>
</cp:coreProperties>
</file>