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2" r:id="rId8"/>
    <p:sldId id="1662" r:id="rId9"/>
    <p:sldId id="1663" r:id="rId10"/>
    <p:sldId id="1664" r:id="rId11"/>
    <p:sldId id="1665" r:id="rId12"/>
    <p:sldId id="1666" r:id="rId13"/>
    <p:sldId id="1683" r:id="rId14"/>
    <p:sldId id="1668" r:id="rId15"/>
    <p:sldId id="1669" r:id="rId16"/>
    <p:sldId id="1674" r:id="rId17"/>
    <p:sldId id="1671" r:id="rId18"/>
    <p:sldId id="1672"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24990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0327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7638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E2EE5-D770-A7CA-C007-7A1F932C87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1294" y="13447"/>
            <a:ext cx="3191507" cy="478726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Do you see the 5?  </a:t>
            </a:r>
          </a:p>
          <a:p>
            <a:pPr algn="ctr"/>
            <a:r>
              <a:rPr lang="en-US" sz="2000" b="1" dirty="0">
                <a:solidFill>
                  <a:schemeClr val="tx1"/>
                </a:solidFill>
              </a:rPr>
              <a:t>Count by 5’s to 80.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between </a:t>
            </a:r>
          </a:p>
          <a:p>
            <a:pPr algn="ctr"/>
            <a:r>
              <a:rPr lang="en-US" sz="2000" b="1" dirty="0">
                <a:solidFill>
                  <a:schemeClr val="tx1"/>
                </a:solidFill>
              </a:rPr>
              <a:t>34 and 51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120, 110, 100, 90,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5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110ECDDF-D518-0D12-F309-EA8092C33174}"/>
              </a:ext>
            </a:extLst>
          </p:cNvPr>
          <p:cNvGraphicFramePr>
            <a:graphicFrameLocks noGrp="1"/>
          </p:cNvGraphicFramePr>
          <p:nvPr>
            <p:extLst>
              <p:ext uri="{D42A27DB-BD31-4B8C-83A1-F6EECF244321}">
                <p14:modId xmlns:p14="http://schemas.microsoft.com/office/powerpoint/2010/main" val="927347955"/>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432659"/>
                  </a:ext>
                </a:extLst>
              </a:tr>
            </a:tbl>
          </a:graphicData>
        </a:graphic>
      </p:graphicFrame>
    </p:spTree>
    <p:extLst>
      <p:ext uri="{BB962C8B-B14F-4D97-AF65-F5344CB8AC3E}">
        <p14:creationId xmlns:p14="http://schemas.microsoft.com/office/powerpoint/2010/main" val="24507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3E200-7BC1-1EA4-E5F7-843EDDC383F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18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83E94-6DD8-C671-75E8-1FA4B083D33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576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96909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Five”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1947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56F05-6FB8-9914-3752-831471F71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242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E2EE5-D770-A7CA-C007-7A1F932C87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1294" y="13447"/>
            <a:ext cx="3191507" cy="478726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Do you see the 5?  </a:t>
            </a:r>
          </a:p>
          <a:p>
            <a:pPr algn="ctr"/>
            <a:r>
              <a:rPr lang="en-US" sz="2000" b="1" dirty="0">
                <a:solidFill>
                  <a:schemeClr val="tx1"/>
                </a:solidFill>
              </a:rPr>
              <a:t>Count by 5’s to 80.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between </a:t>
            </a:r>
          </a:p>
          <a:p>
            <a:pPr algn="ctr"/>
            <a:r>
              <a:rPr lang="en-US" sz="2000" b="1" dirty="0">
                <a:solidFill>
                  <a:schemeClr val="tx1"/>
                </a:solidFill>
              </a:rPr>
              <a:t>34 and 51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120, 110, 100, 90,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5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110ECDDF-D518-0D12-F309-EA8092C33174}"/>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432659"/>
                  </a:ext>
                </a:extLst>
              </a:tr>
            </a:tbl>
          </a:graphicData>
        </a:graphic>
      </p:graphicFrame>
      <p:graphicFrame>
        <p:nvGraphicFramePr>
          <p:cNvPr id="5" name="Table 4">
            <a:extLst>
              <a:ext uri="{FF2B5EF4-FFF2-40B4-BE49-F238E27FC236}">
                <a16:creationId xmlns:a16="http://schemas.microsoft.com/office/drawing/2014/main" id="{7E5A981D-34FB-AC87-9029-AC04EE840088}"/>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432659"/>
                  </a:ext>
                </a:extLst>
              </a:tr>
            </a:tbl>
          </a:graphicData>
        </a:graphic>
      </p:graphicFrame>
      <p:graphicFrame>
        <p:nvGraphicFramePr>
          <p:cNvPr id="6" name="Table 5">
            <a:extLst>
              <a:ext uri="{FF2B5EF4-FFF2-40B4-BE49-F238E27FC236}">
                <a16:creationId xmlns:a16="http://schemas.microsoft.com/office/drawing/2014/main" id="{2754EBC4-AD76-31D9-937C-DE5800921E27}"/>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432659"/>
                  </a:ext>
                </a:extLst>
              </a:tr>
            </a:tbl>
          </a:graphicData>
        </a:graphic>
      </p:graphicFrame>
      <p:graphicFrame>
        <p:nvGraphicFramePr>
          <p:cNvPr id="7" name="Table 6">
            <a:extLst>
              <a:ext uri="{FF2B5EF4-FFF2-40B4-BE49-F238E27FC236}">
                <a16:creationId xmlns:a16="http://schemas.microsoft.com/office/drawing/2014/main" id="{F903B6E8-0921-BE1C-CCB5-8BB26D6F47C4}"/>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432659"/>
                  </a:ext>
                </a:extLst>
              </a:tr>
            </a:tbl>
          </a:graphicData>
        </a:graphic>
      </p:graphicFrame>
      <p:graphicFrame>
        <p:nvGraphicFramePr>
          <p:cNvPr id="8" name="Table 7">
            <a:extLst>
              <a:ext uri="{FF2B5EF4-FFF2-40B4-BE49-F238E27FC236}">
                <a16:creationId xmlns:a16="http://schemas.microsoft.com/office/drawing/2014/main" id="{D4CFFCBF-7FD2-F85E-4D4F-B26673CA8634}"/>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6432659"/>
                  </a:ext>
                </a:extLst>
              </a:tr>
            </a:tbl>
          </a:graphicData>
        </a:graphic>
      </p:graphicFrame>
      <p:graphicFrame>
        <p:nvGraphicFramePr>
          <p:cNvPr id="9" name="Table 8">
            <a:extLst>
              <a:ext uri="{FF2B5EF4-FFF2-40B4-BE49-F238E27FC236}">
                <a16:creationId xmlns:a16="http://schemas.microsoft.com/office/drawing/2014/main" id="{EAC8D980-D0DB-DB62-D58C-31AF3B5CBE75}"/>
              </a:ext>
            </a:extLst>
          </p:cNvPr>
          <p:cNvGraphicFramePr>
            <a:graphicFrameLocks noGrp="1"/>
          </p:cNvGraphicFramePr>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99589283"/>
                    </a:ext>
                  </a:extLst>
                </a:gridCol>
                <a:gridCol w="441960">
                  <a:extLst>
                    <a:ext uri="{9D8B030D-6E8A-4147-A177-3AD203B41FA5}">
                      <a16:colId xmlns:a16="http://schemas.microsoft.com/office/drawing/2014/main" val="583007774"/>
                    </a:ext>
                  </a:extLst>
                </a:gridCol>
                <a:gridCol w="441960">
                  <a:extLst>
                    <a:ext uri="{9D8B030D-6E8A-4147-A177-3AD203B41FA5}">
                      <a16:colId xmlns:a16="http://schemas.microsoft.com/office/drawing/2014/main" val="1026632815"/>
                    </a:ext>
                  </a:extLst>
                </a:gridCol>
                <a:gridCol w="441960">
                  <a:extLst>
                    <a:ext uri="{9D8B030D-6E8A-4147-A177-3AD203B41FA5}">
                      <a16:colId xmlns:a16="http://schemas.microsoft.com/office/drawing/2014/main" val="1226323955"/>
                    </a:ext>
                  </a:extLst>
                </a:gridCol>
                <a:gridCol w="441960">
                  <a:extLst>
                    <a:ext uri="{9D8B030D-6E8A-4147-A177-3AD203B41FA5}">
                      <a16:colId xmlns:a16="http://schemas.microsoft.com/office/drawing/2014/main" val="3863718418"/>
                    </a:ext>
                  </a:extLst>
                </a:gridCol>
                <a:gridCol w="441960">
                  <a:extLst>
                    <a:ext uri="{9D8B030D-6E8A-4147-A177-3AD203B41FA5}">
                      <a16:colId xmlns:a16="http://schemas.microsoft.com/office/drawing/2014/main" val="688199032"/>
                    </a:ext>
                  </a:extLst>
                </a:gridCol>
                <a:gridCol w="441960">
                  <a:extLst>
                    <a:ext uri="{9D8B030D-6E8A-4147-A177-3AD203B41FA5}">
                      <a16:colId xmlns:a16="http://schemas.microsoft.com/office/drawing/2014/main" val="64467708"/>
                    </a:ext>
                  </a:extLst>
                </a:gridCol>
                <a:gridCol w="441960">
                  <a:extLst>
                    <a:ext uri="{9D8B030D-6E8A-4147-A177-3AD203B41FA5}">
                      <a16:colId xmlns:a16="http://schemas.microsoft.com/office/drawing/2014/main" val="250300821"/>
                    </a:ext>
                  </a:extLst>
                </a:gridCol>
                <a:gridCol w="441960">
                  <a:extLst>
                    <a:ext uri="{9D8B030D-6E8A-4147-A177-3AD203B41FA5}">
                      <a16:colId xmlns:a16="http://schemas.microsoft.com/office/drawing/2014/main" val="1758268998"/>
                    </a:ext>
                  </a:extLst>
                </a:gridCol>
                <a:gridCol w="441960">
                  <a:extLst>
                    <a:ext uri="{9D8B030D-6E8A-4147-A177-3AD203B41FA5}">
                      <a16:colId xmlns:a16="http://schemas.microsoft.com/office/drawing/2014/main" val="46034975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349937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649364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0679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28506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39974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18392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85886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6432659"/>
                  </a:ext>
                </a:extLst>
              </a:tr>
            </a:tbl>
          </a:graphicData>
        </a:graphic>
      </p:graphicFrame>
    </p:spTree>
    <p:extLst>
      <p:ext uri="{BB962C8B-B14F-4D97-AF65-F5344CB8AC3E}">
        <p14:creationId xmlns:p14="http://schemas.microsoft.com/office/powerpoint/2010/main" val="17662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3E200-7BC1-1EA4-E5F7-843EDDC383F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325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83E94-6DD8-C671-75E8-1FA4B083D33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2517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30636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Five”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56F05-6FB8-9914-3752-831471F71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E2EE5-D770-A7CA-C007-7A1F932C87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Do you see the 5?  </a:t>
            </a:r>
          </a:p>
          <a:p>
            <a:pPr algn="ctr"/>
            <a:r>
              <a:rPr lang="en-US" sz="2000" b="1" dirty="0">
                <a:solidFill>
                  <a:schemeClr val="tx1"/>
                </a:solidFill>
              </a:rPr>
              <a:t>Count by 5’s to 80.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between </a:t>
            </a:r>
          </a:p>
          <a:p>
            <a:pPr algn="ctr"/>
            <a:r>
              <a:rPr lang="en-US" sz="2000" b="1" dirty="0">
                <a:solidFill>
                  <a:schemeClr val="tx1"/>
                </a:solidFill>
              </a:rPr>
              <a:t>34 and 51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endParaRPr lang="en-US" sz="1050" b="1" dirty="0">
              <a:solidFill>
                <a:schemeClr val="tx1"/>
              </a:solidFill>
            </a:endParaRPr>
          </a:p>
          <a:p>
            <a:pPr algn="ctr"/>
            <a:endParaRPr lang="en-US" sz="1050" b="1" dirty="0">
              <a:solidFill>
                <a:schemeClr val="tx1"/>
              </a:solidFill>
            </a:endParaRPr>
          </a:p>
          <a:p>
            <a:pPr algn="ctr"/>
            <a:r>
              <a:rPr lang="en-US" sz="2000" b="1" dirty="0">
                <a:solidFill>
                  <a:schemeClr val="tx1"/>
                </a:solidFill>
              </a:rPr>
              <a:t>120, 110, 100, 90,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5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3E200-7BC1-1EA4-E5F7-843EDDC383F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83E94-6DD8-C671-75E8-1FA4B083D33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68679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Five”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80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56F05-6FB8-9914-3752-831471F718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90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9883</TotalTime>
  <Words>2727</Words>
  <Application>Microsoft Office PowerPoint</Application>
  <PresentationFormat>On-screen Show (4:3)</PresentationFormat>
  <Paragraphs>868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197</cp:revision>
  <dcterms:created xsi:type="dcterms:W3CDTF">2020-11-09T02:38:45Z</dcterms:created>
  <dcterms:modified xsi:type="dcterms:W3CDTF">2023-11-28T01:32:27Z</dcterms:modified>
</cp:coreProperties>
</file>