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0" r:id="rId2"/>
    <p:sldId id="257" r:id="rId3"/>
    <p:sldId id="258" r:id="rId4"/>
    <p:sldId id="259" r:id="rId5"/>
    <p:sldId id="260" r:id="rId6"/>
    <p:sldId id="261" r:id="rId7"/>
    <p:sldId id="1680" r:id="rId8"/>
    <p:sldId id="1657" r:id="rId9"/>
    <p:sldId id="1658" r:id="rId10"/>
    <p:sldId id="1659" r:id="rId11"/>
    <p:sldId id="1660" r:id="rId12"/>
    <p:sldId id="1661" r:id="rId13"/>
    <p:sldId id="1681" r:id="rId14"/>
    <p:sldId id="1663" r:id="rId15"/>
    <p:sldId id="1664" r:id="rId16"/>
    <p:sldId id="1669" r:id="rId17"/>
    <p:sldId id="1666" r:id="rId18"/>
    <p:sldId id="1667"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4550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07908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73757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35527-1861-A112-A9E0-8ACCF00F648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50549" cy="577582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26, 28,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How many letters are in the alphabet?  Cross off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06754F8-D3C8-6941-5300-3CF5835F57BC}"/>
              </a:ext>
            </a:extLst>
          </p:cNvPr>
          <p:cNvGraphicFramePr>
            <a:graphicFrameLocks noGrp="1"/>
          </p:cNvGraphicFramePr>
          <p:nvPr>
            <p:extLst>
              <p:ext uri="{D42A27DB-BD31-4B8C-83A1-F6EECF244321}">
                <p14:modId xmlns:p14="http://schemas.microsoft.com/office/powerpoint/2010/main" val="250769331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4964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FFDA4-6703-4B9A-AC73-0EC462524D8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16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A24A5-3F22-FBEE-DA84-DA2E2BA4BC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a:t>
            </a:r>
            <a:r>
              <a:rPr lang="en-US" sz="2800" b="1" dirty="0">
                <a:solidFill>
                  <a:schemeClr val="tx1"/>
                </a:solidFill>
              </a:rPr>
              <a:t> </a:t>
            </a:r>
          </a:p>
          <a:p>
            <a:pPr algn="ctr"/>
            <a:r>
              <a:rPr lang="en-US" sz="28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1900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03989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Numbers </a:t>
            </a:r>
          </a:p>
          <a:p>
            <a:r>
              <a:rPr lang="en-US" sz="6000" b="1" dirty="0">
                <a:solidFill>
                  <a:srgbClr val="FFFF00"/>
                </a:solidFill>
              </a:rPr>
              <a:t>are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33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7BB6-FA4F-636D-3872-5DB6AE92CE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19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35527-1861-A112-A9E0-8ACCF00F648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50549" cy="5775823"/>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26, 28,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How many letters are in the alphabet?  Cross off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06754F8-D3C8-6941-5300-3CF5835F57BC}"/>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12BFDA7C-F3E9-D4F2-1D87-2F22ECB27E25}"/>
              </a:ext>
            </a:extLst>
          </p:cNvPr>
          <p:cNvGraphicFramePr>
            <a:graphicFrameLocks noGrp="1"/>
          </p:cNvGraphicFramePr>
          <p:nvPr>
            <p:extLst>
              <p:ext uri="{D42A27DB-BD31-4B8C-83A1-F6EECF244321}">
                <p14:modId xmlns:p14="http://schemas.microsoft.com/office/powerpoint/2010/main" val="134423245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E1C6823D-6DCC-0B15-8FF3-951EC10724F2}"/>
              </a:ext>
            </a:extLst>
          </p:cNvPr>
          <p:cNvGraphicFramePr>
            <a:graphicFrameLocks noGrp="1"/>
          </p:cNvGraphicFramePr>
          <p:nvPr>
            <p:extLst>
              <p:ext uri="{D42A27DB-BD31-4B8C-83A1-F6EECF244321}">
                <p14:modId xmlns:p14="http://schemas.microsoft.com/office/powerpoint/2010/main" val="91087929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B52F3772-62FB-AA95-134E-189DF3E0433F}"/>
              </a:ext>
            </a:extLst>
          </p:cNvPr>
          <p:cNvGraphicFramePr>
            <a:graphicFrameLocks noGrp="1"/>
          </p:cNvGraphicFramePr>
          <p:nvPr>
            <p:extLst>
              <p:ext uri="{D42A27DB-BD31-4B8C-83A1-F6EECF244321}">
                <p14:modId xmlns:p14="http://schemas.microsoft.com/office/powerpoint/2010/main" val="6441257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EC3F59BD-2051-B764-6CDD-4EB4BF532B1C}"/>
              </a:ext>
            </a:extLst>
          </p:cNvPr>
          <p:cNvGraphicFramePr>
            <a:graphicFrameLocks noGrp="1"/>
          </p:cNvGraphicFramePr>
          <p:nvPr>
            <p:extLst>
              <p:ext uri="{D42A27DB-BD31-4B8C-83A1-F6EECF244321}">
                <p14:modId xmlns:p14="http://schemas.microsoft.com/office/powerpoint/2010/main" val="271018649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1BD9CF51-C943-1E73-EB03-51DDAF47057A}"/>
              </a:ext>
            </a:extLst>
          </p:cNvPr>
          <p:cNvGraphicFramePr>
            <a:graphicFrameLocks noGrp="1"/>
          </p:cNvGraphicFramePr>
          <p:nvPr>
            <p:extLst>
              <p:ext uri="{D42A27DB-BD31-4B8C-83A1-F6EECF244321}">
                <p14:modId xmlns:p14="http://schemas.microsoft.com/office/powerpoint/2010/main" val="350409837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9221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FFDA4-6703-4B9A-AC73-0EC462524D8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43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A24A5-3F22-FBEE-DA84-DA2E2BA4BC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a:t>
            </a:r>
            <a:r>
              <a:rPr lang="en-US" sz="2800" b="1" dirty="0">
                <a:solidFill>
                  <a:schemeClr val="tx1"/>
                </a:solidFill>
              </a:rPr>
              <a:t> </a:t>
            </a:r>
          </a:p>
          <a:p>
            <a:pPr algn="ctr"/>
            <a:r>
              <a:rPr lang="en-US" sz="28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561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99380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Numbers </a:t>
            </a:r>
          </a:p>
          <a:p>
            <a:r>
              <a:rPr lang="en-US" sz="6000" b="1" dirty="0">
                <a:solidFill>
                  <a:srgbClr val="FFFF00"/>
                </a:solidFill>
              </a:rPr>
              <a:t>are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7BB6-FA4F-636D-3872-5DB6AE92CE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35527-1861-A112-A9E0-8ACCF00F648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25 </a:t>
            </a:r>
          </a:p>
          <a:p>
            <a:pPr algn="ctr"/>
            <a:r>
              <a:rPr lang="en-US" b="1" dirty="0">
                <a:solidFill>
                  <a:schemeClr val="tx1"/>
                </a:solidFill>
              </a:rPr>
              <a:t>and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26, 28, 30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What is the number of this clue? </a:t>
            </a:r>
          </a:p>
          <a:p>
            <a:pPr algn="ctr"/>
            <a:r>
              <a:rPr lang="en-US" b="1" dirty="0">
                <a:solidFill>
                  <a:schemeClr val="tx1"/>
                </a:solidFill>
              </a:rPr>
              <a:t>The answer does not include that digit.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How many letters are in the alphabet?  Cross off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FFDA4-6703-4B9A-AC73-0EC462524D8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A24A5-3F22-FBEE-DA84-DA2E2BA4BC7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28</a:t>
            </a:r>
            <a:r>
              <a:rPr lang="en-US" sz="2800" b="1" dirty="0">
                <a:solidFill>
                  <a:schemeClr val="tx1"/>
                </a:solidFill>
              </a:rPr>
              <a:t> </a:t>
            </a:r>
          </a:p>
          <a:p>
            <a:pPr algn="ctr"/>
            <a:r>
              <a:rPr lang="en-US" sz="2800" b="1" dirty="0">
                <a:solidFill>
                  <a:schemeClr val="tx1"/>
                </a:solidFill>
              </a:rPr>
              <a:t>pencil sharpeners</a:t>
            </a:r>
            <a:endParaRPr lang="en-US" sz="48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Clue Numbers </a:t>
            </a:r>
          </a:p>
          <a:p>
            <a:r>
              <a:rPr lang="en-US" sz="6000" b="1" dirty="0">
                <a:solidFill>
                  <a:srgbClr val="FFFF00"/>
                </a:solidFill>
              </a:rPr>
              <a:t>are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148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37BB6-FA4F-636D-3872-5DB6AE92CE0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616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9865</TotalTime>
  <Words>2457</Words>
  <Application>Microsoft Office PowerPoint</Application>
  <PresentationFormat>On-screen Show (4:3)</PresentationFormat>
  <Paragraphs>664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183</cp:revision>
  <dcterms:created xsi:type="dcterms:W3CDTF">2020-11-09T02:38:45Z</dcterms:created>
  <dcterms:modified xsi:type="dcterms:W3CDTF">2023-10-31T00:45:49Z</dcterms:modified>
</cp:coreProperties>
</file>