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80" r:id="rId8"/>
    <p:sldId id="1664" r:id="rId9"/>
    <p:sldId id="1665" r:id="rId10"/>
    <p:sldId id="1666" r:id="rId11"/>
    <p:sldId id="1667" r:id="rId12"/>
    <p:sldId id="1668" r:id="rId13"/>
    <p:sldId id="1681" r:id="rId14"/>
    <p:sldId id="1670" r:id="rId15"/>
    <p:sldId id="1671" r:id="rId16"/>
    <p:sldId id="1676" r:id="rId17"/>
    <p:sldId id="1673" r:id="rId18"/>
    <p:sldId id="1674" r:id="rId19"/>
    <p:sldId id="16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734"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64168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64168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64168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si=9NpGOaWzRa_AHRCX"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rId2"/>
              </a:rPr>
              <a:t>How to Use Esti-Mysteries </a:t>
            </a:r>
          </a:p>
          <a:p>
            <a:pPr algn="ctr"/>
            <a:r>
              <a:rPr lang="en-US" sz="1200" dirty="0">
                <a:solidFill>
                  <a:schemeClr val="tx1"/>
                </a:solidFill>
                <a:hlinkClick r:id="rId2"/>
              </a:rPr>
              <a:t>with Embedded Charts</a:t>
            </a:r>
            <a:endParaRPr lang="en-US" sz="1200" dirty="0">
              <a:solidFill>
                <a:schemeClr val="tx1"/>
              </a:solidFill>
            </a:endParaRP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C8C9D8-8172-B853-A3A5-4F23234AE1E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09600" y="0"/>
            <a:ext cx="3403600" cy="5105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Count by 5’s from 5 to 60.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30.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2 numbers with this clue.</a:t>
            </a:r>
          </a:p>
          <a:p>
            <a:pPr algn="ctr"/>
            <a:endParaRPr lang="en-US" sz="1400" b="1" dirty="0">
              <a:solidFill>
                <a:schemeClr val="tx1"/>
              </a:solidFill>
            </a:endParaRPr>
          </a:p>
          <a:p>
            <a:pPr algn="ctr"/>
            <a:r>
              <a:rPr lang="en-US" sz="2000" b="1" dirty="0">
                <a:solidFill>
                  <a:schemeClr val="tx1"/>
                </a:solidFill>
              </a:rPr>
              <a:t>____ , 51, 52, 53, 54,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B687116-54CE-0EF6-BEDA-1EC98A709FA2}"/>
              </a:ext>
            </a:extLst>
          </p:cNvPr>
          <p:cNvGraphicFramePr>
            <a:graphicFrameLocks noGrp="1"/>
          </p:cNvGraphicFramePr>
          <p:nvPr>
            <p:extLst>
              <p:ext uri="{D42A27DB-BD31-4B8C-83A1-F6EECF244321}">
                <p14:modId xmlns:p14="http://schemas.microsoft.com/office/powerpoint/2010/main" val="334656921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01400635"/>
                    </a:ext>
                  </a:extLst>
                </a:gridCol>
                <a:gridCol w="441960">
                  <a:extLst>
                    <a:ext uri="{9D8B030D-6E8A-4147-A177-3AD203B41FA5}">
                      <a16:colId xmlns:a16="http://schemas.microsoft.com/office/drawing/2014/main" val="260154257"/>
                    </a:ext>
                  </a:extLst>
                </a:gridCol>
                <a:gridCol w="441960">
                  <a:extLst>
                    <a:ext uri="{9D8B030D-6E8A-4147-A177-3AD203B41FA5}">
                      <a16:colId xmlns:a16="http://schemas.microsoft.com/office/drawing/2014/main" val="2787238878"/>
                    </a:ext>
                  </a:extLst>
                </a:gridCol>
                <a:gridCol w="441960">
                  <a:extLst>
                    <a:ext uri="{9D8B030D-6E8A-4147-A177-3AD203B41FA5}">
                      <a16:colId xmlns:a16="http://schemas.microsoft.com/office/drawing/2014/main" val="2588655147"/>
                    </a:ext>
                  </a:extLst>
                </a:gridCol>
                <a:gridCol w="441960">
                  <a:extLst>
                    <a:ext uri="{9D8B030D-6E8A-4147-A177-3AD203B41FA5}">
                      <a16:colId xmlns:a16="http://schemas.microsoft.com/office/drawing/2014/main" val="3987495477"/>
                    </a:ext>
                  </a:extLst>
                </a:gridCol>
                <a:gridCol w="441960">
                  <a:extLst>
                    <a:ext uri="{9D8B030D-6E8A-4147-A177-3AD203B41FA5}">
                      <a16:colId xmlns:a16="http://schemas.microsoft.com/office/drawing/2014/main" val="4154938254"/>
                    </a:ext>
                  </a:extLst>
                </a:gridCol>
                <a:gridCol w="441960">
                  <a:extLst>
                    <a:ext uri="{9D8B030D-6E8A-4147-A177-3AD203B41FA5}">
                      <a16:colId xmlns:a16="http://schemas.microsoft.com/office/drawing/2014/main" val="437673340"/>
                    </a:ext>
                  </a:extLst>
                </a:gridCol>
                <a:gridCol w="441960">
                  <a:extLst>
                    <a:ext uri="{9D8B030D-6E8A-4147-A177-3AD203B41FA5}">
                      <a16:colId xmlns:a16="http://schemas.microsoft.com/office/drawing/2014/main" val="794333588"/>
                    </a:ext>
                  </a:extLst>
                </a:gridCol>
                <a:gridCol w="441960">
                  <a:extLst>
                    <a:ext uri="{9D8B030D-6E8A-4147-A177-3AD203B41FA5}">
                      <a16:colId xmlns:a16="http://schemas.microsoft.com/office/drawing/2014/main" val="1290269892"/>
                    </a:ext>
                  </a:extLst>
                </a:gridCol>
                <a:gridCol w="441960">
                  <a:extLst>
                    <a:ext uri="{9D8B030D-6E8A-4147-A177-3AD203B41FA5}">
                      <a16:colId xmlns:a16="http://schemas.microsoft.com/office/drawing/2014/main" val="153779364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725408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2442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79074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945964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39076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3439092"/>
                  </a:ext>
                </a:extLst>
              </a:tr>
            </a:tbl>
          </a:graphicData>
        </a:graphic>
      </p:graphicFrame>
    </p:spTree>
    <p:extLst>
      <p:ext uri="{BB962C8B-B14F-4D97-AF65-F5344CB8AC3E}">
        <p14:creationId xmlns:p14="http://schemas.microsoft.com/office/powerpoint/2010/main" val="412047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CFE214-1A45-5FE3-4F5F-472DBBC4B9C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7504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4346F0-338C-732E-8822-76416B1DB8C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pumpkins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1887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30146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“Did the Vase Melt?”</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8300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F8D2DD-EC94-5817-564C-520F9C23054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pumpkins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7063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C8C9D8-8172-B853-A3A5-4F23234AE1E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609600" y="0"/>
            <a:ext cx="3403600" cy="51054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Count by 5’s from 5 to 60.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30.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2 numbers with this clue.</a:t>
            </a:r>
          </a:p>
          <a:p>
            <a:pPr algn="ctr"/>
            <a:endParaRPr lang="en-US" sz="1400" b="1" dirty="0">
              <a:solidFill>
                <a:schemeClr val="tx1"/>
              </a:solidFill>
            </a:endParaRPr>
          </a:p>
          <a:p>
            <a:pPr algn="ctr"/>
            <a:r>
              <a:rPr lang="en-US" sz="2000" b="1" dirty="0">
                <a:solidFill>
                  <a:schemeClr val="tx1"/>
                </a:solidFill>
              </a:rPr>
              <a:t>____ , 51, 52, 53, 54,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B687116-54CE-0EF6-BEDA-1EC98A709FA2}"/>
              </a:ext>
            </a:extLst>
          </p:cNvPr>
          <p:cNvGraphicFramePr>
            <a:graphicFrameLocks noGrp="1"/>
          </p:cNvGraphicFramePr>
          <p:nvPr>
            <p:extLst>
              <p:ext uri="{D42A27DB-BD31-4B8C-83A1-F6EECF244321}">
                <p14:modId xmlns:p14="http://schemas.microsoft.com/office/powerpoint/2010/main" val="2281789776"/>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01400635"/>
                    </a:ext>
                  </a:extLst>
                </a:gridCol>
                <a:gridCol w="441960">
                  <a:extLst>
                    <a:ext uri="{9D8B030D-6E8A-4147-A177-3AD203B41FA5}">
                      <a16:colId xmlns:a16="http://schemas.microsoft.com/office/drawing/2014/main" val="260154257"/>
                    </a:ext>
                  </a:extLst>
                </a:gridCol>
                <a:gridCol w="441960">
                  <a:extLst>
                    <a:ext uri="{9D8B030D-6E8A-4147-A177-3AD203B41FA5}">
                      <a16:colId xmlns:a16="http://schemas.microsoft.com/office/drawing/2014/main" val="2787238878"/>
                    </a:ext>
                  </a:extLst>
                </a:gridCol>
                <a:gridCol w="441960">
                  <a:extLst>
                    <a:ext uri="{9D8B030D-6E8A-4147-A177-3AD203B41FA5}">
                      <a16:colId xmlns:a16="http://schemas.microsoft.com/office/drawing/2014/main" val="2588655147"/>
                    </a:ext>
                  </a:extLst>
                </a:gridCol>
                <a:gridCol w="441960">
                  <a:extLst>
                    <a:ext uri="{9D8B030D-6E8A-4147-A177-3AD203B41FA5}">
                      <a16:colId xmlns:a16="http://schemas.microsoft.com/office/drawing/2014/main" val="3987495477"/>
                    </a:ext>
                  </a:extLst>
                </a:gridCol>
                <a:gridCol w="441960">
                  <a:extLst>
                    <a:ext uri="{9D8B030D-6E8A-4147-A177-3AD203B41FA5}">
                      <a16:colId xmlns:a16="http://schemas.microsoft.com/office/drawing/2014/main" val="4154938254"/>
                    </a:ext>
                  </a:extLst>
                </a:gridCol>
                <a:gridCol w="441960">
                  <a:extLst>
                    <a:ext uri="{9D8B030D-6E8A-4147-A177-3AD203B41FA5}">
                      <a16:colId xmlns:a16="http://schemas.microsoft.com/office/drawing/2014/main" val="437673340"/>
                    </a:ext>
                  </a:extLst>
                </a:gridCol>
                <a:gridCol w="441960">
                  <a:extLst>
                    <a:ext uri="{9D8B030D-6E8A-4147-A177-3AD203B41FA5}">
                      <a16:colId xmlns:a16="http://schemas.microsoft.com/office/drawing/2014/main" val="794333588"/>
                    </a:ext>
                  </a:extLst>
                </a:gridCol>
                <a:gridCol w="441960">
                  <a:extLst>
                    <a:ext uri="{9D8B030D-6E8A-4147-A177-3AD203B41FA5}">
                      <a16:colId xmlns:a16="http://schemas.microsoft.com/office/drawing/2014/main" val="1290269892"/>
                    </a:ext>
                  </a:extLst>
                </a:gridCol>
                <a:gridCol w="441960">
                  <a:extLst>
                    <a:ext uri="{9D8B030D-6E8A-4147-A177-3AD203B41FA5}">
                      <a16:colId xmlns:a16="http://schemas.microsoft.com/office/drawing/2014/main" val="153779364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725408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2442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79074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945964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39076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3439092"/>
                  </a:ext>
                </a:extLst>
              </a:tr>
            </a:tbl>
          </a:graphicData>
        </a:graphic>
      </p:graphicFrame>
      <p:graphicFrame>
        <p:nvGraphicFramePr>
          <p:cNvPr id="4" name="Table 3">
            <a:extLst>
              <a:ext uri="{FF2B5EF4-FFF2-40B4-BE49-F238E27FC236}">
                <a16:creationId xmlns:a16="http://schemas.microsoft.com/office/drawing/2014/main" id="{0A408A52-EFB5-E0A7-89A0-93D0C7236F6A}"/>
              </a:ext>
            </a:extLst>
          </p:cNvPr>
          <p:cNvGraphicFramePr>
            <a:graphicFrameLocks noGrp="1"/>
          </p:cNvGraphicFramePr>
          <p:nvPr>
            <p:extLst>
              <p:ext uri="{D42A27DB-BD31-4B8C-83A1-F6EECF244321}">
                <p14:modId xmlns:p14="http://schemas.microsoft.com/office/powerpoint/2010/main" val="2558975989"/>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01400635"/>
                    </a:ext>
                  </a:extLst>
                </a:gridCol>
                <a:gridCol w="441960">
                  <a:extLst>
                    <a:ext uri="{9D8B030D-6E8A-4147-A177-3AD203B41FA5}">
                      <a16:colId xmlns:a16="http://schemas.microsoft.com/office/drawing/2014/main" val="260154257"/>
                    </a:ext>
                  </a:extLst>
                </a:gridCol>
                <a:gridCol w="441960">
                  <a:extLst>
                    <a:ext uri="{9D8B030D-6E8A-4147-A177-3AD203B41FA5}">
                      <a16:colId xmlns:a16="http://schemas.microsoft.com/office/drawing/2014/main" val="2787238878"/>
                    </a:ext>
                  </a:extLst>
                </a:gridCol>
                <a:gridCol w="441960">
                  <a:extLst>
                    <a:ext uri="{9D8B030D-6E8A-4147-A177-3AD203B41FA5}">
                      <a16:colId xmlns:a16="http://schemas.microsoft.com/office/drawing/2014/main" val="2588655147"/>
                    </a:ext>
                  </a:extLst>
                </a:gridCol>
                <a:gridCol w="441960">
                  <a:extLst>
                    <a:ext uri="{9D8B030D-6E8A-4147-A177-3AD203B41FA5}">
                      <a16:colId xmlns:a16="http://schemas.microsoft.com/office/drawing/2014/main" val="3987495477"/>
                    </a:ext>
                  </a:extLst>
                </a:gridCol>
                <a:gridCol w="441960">
                  <a:extLst>
                    <a:ext uri="{9D8B030D-6E8A-4147-A177-3AD203B41FA5}">
                      <a16:colId xmlns:a16="http://schemas.microsoft.com/office/drawing/2014/main" val="4154938254"/>
                    </a:ext>
                  </a:extLst>
                </a:gridCol>
                <a:gridCol w="441960">
                  <a:extLst>
                    <a:ext uri="{9D8B030D-6E8A-4147-A177-3AD203B41FA5}">
                      <a16:colId xmlns:a16="http://schemas.microsoft.com/office/drawing/2014/main" val="437673340"/>
                    </a:ext>
                  </a:extLst>
                </a:gridCol>
                <a:gridCol w="441960">
                  <a:extLst>
                    <a:ext uri="{9D8B030D-6E8A-4147-A177-3AD203B41FA5}">
                      <a16:colId xmlns:a16="http://schemas.microsoft.com/office/drawing/2014/main" val="794333588"/>
                    </a:ext>
                  </a:extLst>
                </a:gridCol>
                <a:gridCol w="441960">
                  <a:extLst>
                    <a:ext uri="{9D8B030D-6E8A-4147-A177-3AD203B41FA5}">
                      <a16:colId xmlns:a16="http://schemas.microsoft.com/office/drawing/2014/main" val="1290269892"/>
                    </a:ext>
                  </a:extLst>
                </a:gridCol>
                <a:gridCol w="441960">
                  <a:extLst>
                    <a:ext uri="{9D8B030D-6E8A-4147-A177-3AD203B41FA5}">
                      <a16:colId xmlns:a16="http://schemas.microsoft.com/office/drawing/2014/main" val="153779364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725408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32442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879074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945964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39076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3439092"/>
                  </a:ext>
                </a:extLst>
              </a:tr>
            </a:tbl>
          </a:graphicData>
        </a:graphic>
      </p:graphicFrame>
      <p:graphicFrame>
        <p:nvGraphicFramePr>
          <p:cNvPr id="5" name="Table 4">
            <a:extLst>
              <a:ext uri="{FF2B5EF4-FFF2-40B4-BE49-F238E27FC236}">
                <a16:creationId xmlns:a16="http://schemas.microsoft.com/office/drawing/2014/main" id="{E9F46A79-7108-CB4B-9017-135E2057240B}"/>
              </a:ext>
            </a:extLst>
          </p:cNvPr>
          <p:cNvGraphicFramePr>
            <a:graphicFrameLocks noGrp="1"/>
          </p:cNvGraphicFramePr>
          <p:nvPr>
            <p:extLst>
              <p:ext uri="{D42A27DB-BD31-4B8C-83A1-F6EECF244321}">
                <p14:modId xmlns:p14="http://schemas.microsoft.com/office/powerpoint/2010/main" val="2154325091"/>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01400635"/>
                    </a:ext>
                  </a:extLst>
                </a:gridCol>
                <a:gridCol w="441960">
                  <a:extLst>
                    <a:ext uri="{9D8B030D-6E8A-4147-A177-3AD203B41FA5}">
                      <a16:colId xmlns:a16="http://schemas.microsoft.com/office/drawing/2014/main" val="260154257"/>
                    </a:ext>
                  </a:extLst>
                </a:gridCol>
                <a:gridCol w="441960">
                  <a:extLst>
                    <a:ext uri="{9D8B030D-6E8A-4147-A177-3AD203B41FA5}">
                      <a16:colId xmlns:a16="http://schemas.microsoft.com/office/drawing/2014/main" val="2787238878"/>
                    </a:ext>
                  </a:extLst>
                </a:gridCol>
                <a:gridCol w="441960">
                  <a:extLst>
                    <a:ext uri="{9D8B030D-6E8A-4147-A177-3AD203B41FA5}">
                      <a16:colId xmlns:a16="http://schemas.microsoft.com/office/drawing/2014/main" val="2588655147"/>
                    </a:ext>
                  </a:extLst>
                </a:gridCol>
                <a:gridCol w="441960">
                  <a:extLst>
                    <a:ext uri="{9D8B030D-6E8A-4147-A177-3AD203B41FA5}">
                      <a16:colId xmlns:a16="http://schemas.microsoft.com/office/drawing/2014/main" val="3987495477"/>
                    </a:ext>
                  </a:extLst>
                </a:gridCol>
                <a:gridCol w="441960">
                  <a:extLst>
                    <a:ext uri="{9D8B030D-6E8A-4147-A177-3AD203B41FA5}">
                      <a16:colId xmlns:a16="http://schemas.microsoft.com/office/drawing/2014/main" val="4154938254"/>
                    </a:ext>
                  </a:extLst>
                </a:gridCol>
                <a:gridCol w="441960">
                  <a:extLst>
                    <a:ext uri="{9D8B030D-6E8A-4147-A177-3AD203B41FA5}">
                      <a16:colId xmlns:a16="http://schemas.microsoft.com/office/drawing/2014/main" val="437673340"/>
                    </a:ext>
                  </a:extLst>
                </a:gridCol>
                <a:gridCol w="441960">
                  <a:extLst>
                    <a:ext uri="{9D8B030D-6E8A-4147-A177-3AD203B41FA5}">
                      <a16:colId xmlns:a16="http://schemas.microsoft.com/office/drawing/2014/main" val="794333588"/>
                    </a:ext>
                  </a:extLst>
                </a:gridCol>
                <a:gridCol w="441960">
                  <a:extLst>
                    <a:ext uri="{9D8B030D-6E8A-4147-A177-3AD203B41FA5}">
                      <a16:colId xmlns:a16="http://schemas.microsoft.com/office/drawing/2014/main" val="1290269892"/>
                    </a:ext>
                  </a:extLst>
                </a:gridCol>
                <a:gridCol w="441960">
                  <a:extLst>
                    <a:ext uri="{9D8B030D-6E8A-4147-A177-3AD203B41FA5}">
                      <a16:colId xmlns:a16="http://schemas.microsoft.com/office/drawing/2014/main" val="153779364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7725408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232442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8879074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945964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39076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3439092"/>
                  </a:ext>
                </a:extLst>
              </a:tr>
            </a:tbl>
          </a:graphicData>
        </a:graphic>
      </p:graphicFrame>
      <p:graphicFrame>
        <p:nvGraphicFramePr>
          <p:cNvPr id="6" name="Table 5">
            <a:extLst>
              <a:ext uri="{FF2B5EF4-FFF2-40B4-BE49-F238E27FC236}">
                <a16:creationId xmlns:a16="http://schemas.microsoft.com/office/drawing/2014/main" id="{4DB04FF3-3779-0259-F384-9D981713F777}"/>
              </a:ext>
            </a:extLst>
          </p:cNvPr>
          <p:cNvGraphicFramePr>
            <a:graphicFrameLocks noGrp="1"/>
          </p:cNvGraphicFramePr>
          <p:nvPr>
            <p:extLst>
              <p:ext uri="{D42A27DB-BD31-4B8C-83A1-F6EECF244321}">
                <p14:modId xmlns:p14="http://schemas.microsoft.com/office/powerpoint/2010/main" val="4205634121"/>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01400635"/>
                    </a:ext>
                  </a:extLst>
                </a:gridCol>
                <a:gridCol w="441960">
                  <a:extLst>
                    <a:ext uri="{9D8B030D-6E8A-4147-A177-3AD203B41FA5}">
                      <a16:colId xmlns:a16="http://schemas.microsoft.com/office/drawing/2014/main" val="260154257"/>
                    </a:ext>
                  </a:extLst>
                </a:gridCol>
                <a:gridCol w="441960">
                  <a:extLst>
                    <a:ext uri="{9D8B030D-6E8A-4147-A177-3AD203B41FA5}">
                      <a16:colId xmlns:a16="http://schemas.microsoft.com/office/drawing/2014/main" val="2787238878"/>
                    </a:ext>
                  </a:extLst>
                </a:gridCol>
                <a:gridCol w="441960">
                  <a:extLst>
                    <a:ext uri="{9D8B030D-6E8A-4147-A177-3AD203B41FA5}">
                      <a16:colId xmlns:a16="http://schemas.microsoft.com/office/drawing/2014/main" val="2588655147"/>
                    </a:ext>
                  </a:extLst>
                </a:gridCol>
                <a:gridCol w="441960">
                  <a:extLst>
                    <a:ext uri="{9D8B030D-6E8A-4147-A177-3AD203B41FA5}">
                      <a16:colId xmlns:a16="http://schemas.microsoft.com/office/drawing/2014/main" val="3987495477"/>
                    </a:ext>
                  </a:extLst>
                </a:gridCol>
                <a:gridCol w="441960">
                  <a:extLst>
                    <a:ext uri="{9D8B030D-6E8A-4147-A177-3AD203B41FA5}">
                      <a16:colId xmlns:a16="http://schemas.microsoft.com/office/drawing/2014/main" val="4154938254"/>
                    </a:ext>
                  </a:extLst>
                </a:gridCol>
                <a:gridCol w="441960">
                  <a:extLst>
                    <a:ext uri="{9D8B030D-6E8A-4147-A177-3AD203B41FA5}">
                      <a16:colId xmlns:a16="http://schemas.microsoft.com/office/drawing/2014/main" val="437673340"/>
                    </a:ext>
                  </a:extLst>
                </a:gridCol>
                <a:gridCol w="441960">
                  <a:extLst>
                    <a:ext uri="{9D8B030D-6E8A-4147-A177-3AD203B41FA5}">
                      <a16:colId xmlns:a16="http://schemas.microsoft.com/office/drawing/2014/main" val="794333588"/>
                    </a:ext>
                  </a:extLst>
                </a:gridCol>
                <a:gridCol w="441960">
                  <a:extLst>
                    <a:ext uri="{9D8B030D-6E8A-4147-A177-3AD203B41FA5}">
                      <a16:colId xmlns:a16="http://schemas.microsoft.com/office/drawing/2014/main" val="1290269892"/>
                    </a:ext>
                  </a:extLst>
                </a:gridCol>
                <a:gridCol w="441960">
                  <a:extLst>
                    <a:ext uri="{9D8B030D-6E8A-4147-A177-3AD203B41FA5}">
                      <a16:colId xmlns:a16="http://schemas.microsoft.com/office/drawing/2014/main" val="153779364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7725408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232442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8879074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0945964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39076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3439092"/>
                  </a:ext>
                </a:extLst>
              </a:tr>
            </a:tbl>
          </a:graphicData>
        </a:graphic>
      </p:graphicFrame>
      <p:graphicFrame>
        <p:nvGraphicFramePr>
          <p:cNvPr id="7" name="Table 6">
            <a:extLst>
              <a:ext uri="{FF2B5EF4-FFF2-40B4-BE49-F238E27FC236}">
                <a16:creationId xmlns:a16="http://schemas.microsoft.com/office/drawing/2014/main" id="{410BE43A-B702-544F-A88F-7ECA15444868}"/>
              </a:ext>
            </a:extLst>
          </p:cNvPr>
          <p:cNvGraphicFramePr>
            <a:graphicFrameLocks noGrp="1"/>
          </p:cNvGraphicFramePr>
          <p:nvPr>
            <p:extLst>
              <p:ext uri="{D42A27DB-BD31-4B8C-83A1-F6EECF244321}">
                <p14:modId xmlns:p14="http://schemas.microsoft.com/office/powerpoint/2010/main" val="3881703338"/>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101400635"/>
                    </a:ext>
                  </a:extLst>
                </a:gridCol>
                <a:gridCol w="441960">
                  <a:extLst>
                    <a:ext uri="{9D8B030D-6E8A-4147-A177-3AD203B41FA5}">
                      <a16:colId xmlns:a16="http://schemas.microsoft.com/office/drawing/2014/main" val="260154257"/>
                    </a:ext>
                  </a:extLst>
                </a:gridCol>
                <a:gridCol w="441960">
                  <a:extLst>
                    <a:ext uri="{9D8B030D-6E8A-4147-A177-3AD203B41FA5}">
                      <a16:colId xmlns:a16="http://schemas.microsoft.com/office/drawing/2014/main" val="2787238878"/>
                    </a:ext>
                  </a:extLst>
                </a:gridCol>
                <a:gridCol w="441960">
                  <a:extLst>
                    <a:ext uri="{9D8B030D-6E8A-4147-A177-3AD203B41FA5}">
                      <a16:colId xmlns:a16="http://schemas.microsoft.com/office/drawing/2014/main" val="2588655147"/>
                    </a:ext>
                  </a:extLst>
                </a:gridCol>
                <a:gridCol w="441960">
                  <a:extLst>
                    <a:ext uri="{9D8B030D-6E8A-4147-A177-3AD203B41FA5}">
                      <a16:colId xmlns:a16="http://schemas.microsoft.com/office/drawing/2014/main" val="3987495477"/>
                    </a:ext>
                  </a:extLst>
                </a:gridCol>
                <a:gridCol w="441960">
                  <a:extLst>
                    <a:ext uri="{9D8B030D-6E8A-4147-A177-3AD203B41FA5}">
                      <a16:colId xmlns:a16="http://schemas.microsoft.com/office/drawing/2014/main" val="4154938254"/>
                    </a:ext>
                  </a:extLst>
                </a:gridCol>
                <a:gridCol w="441960">
                  <a:extLst>
                    <a:ext uri="{9D8B030D-6E8A-4147-A177-3AD203B41FA5}">
                      <a16:colId xmlns:a16="http://schemas.microsoft.com/office/drawing/2014/main" val="437673340"/>
                    </a:ext>
                  </a:extLst>
                </a:gridCol>
                <a:gridCol w="441960">
                  <a:extLst>
                    <a:ext uri="{9D8B030D-6E8A-4147-A177-3AD203B41FA5}">
                      <a16:colId xmlns:a16="http://schemas.microsoft.com/office/drawing/2014/main" val="794333588"/>
                    </a:ext>
                  </a:extLst>
                </a:gridCol>
                <a:gridCol w="441960">
                  <a:extLst>
                    <a:ext uri="{9D8B030D-6E8A-4147-A177-3AD203B41FA5}">
                      <a16:colId xmlns:a16="http://schemas.microsoft.com/office/drawing/2014/main" val="1290269892"/>
                    </a:ext>
                  </a:extLst>
                </a:gridCol>
                <a:gridCol w="441960">
                  <a:extLst>
                    <a:ext uri="{9D8B030D-6E8A-4147-A177-3AD203B41FA5}">
                      <a16:colId xmlns:a16="http://schemas.microsoft.com/office/drawing/2014/main" val="153779364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7725408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9232442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88790745"/>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09459642"/>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439076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3439092"/>
                  </a:ext>
                </a:extLst>
              </a:tr>
            </a:tbl>
          </a:graphicData>
        </a:graphic>
      </p:graphicFrame>
    </p:spTree>
    <p:extLst>
      <p:ext uri="{BB962C8B-B14F-4D97-AF65-F5344CB8AC3E}">
        <p14:creationId xmlns:p14="http://schemas.microsoft.com/office/powerpoint/2010/main" val="354547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CFE214-1A45-5FE3-4F5F-472DBBC4B9C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9529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4346F0-338C-732E-8822-76416B1DB8C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pumpkins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4161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397775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“Did the Vase Melt?”</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F8D2DD-EC94-5817-564C-520F9C23054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pumpkins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C8C9D8-8172-B853-A3A5-4F23234AE1E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Count by 5’s from 5 to 60.  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greater than 30.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does not include </a:t>
            </a:r>
          </a:p>
          <a:p>
            <a:pPr algn="ctr"/>
            <a:r>
              <a:rPr lang="en-US" sz="2000" b="1" dirty="0">
                <a:solidFill>
                  <a:schemeClr val="tx1"/>
                </a:solidFill>
              </a:rPr>
              <a:t>the digit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Eliminate 2 numbers with this clue.</a:t>
            </a:r>
          </a:p>
          <a:p>
            <a:pPr algn="ctr"/>
            <a:endParaRPr lang="en-US" sz="1400" b="1" dirty="0">
              <a:solidFill>
                <a:schemeClr val="tx1"/>
              </a:solidFill>
            </a:endParaRPr>
          </a:p>
          <a:p>
            <a:pPr algn="ctr"/>
            <a:r>
              <a:rPr lang="en-US" sz="2000" b="1" dirty="0">
                <a:solidFill>
                  <a:schemeClr val="tx1"/>
                </a:solidFill>
              </a:rPr>
              <a:t>____ , 51, 52, 53, 54, ____</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CFE214-1A45-5FE3-4F5F-472DBBC4B9C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74346F0-338C-732E-8822-76416B1DB8C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60 pumpkins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6447581"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569508"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675980" y="455365"/>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908590"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925077"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spTree>
    <p:extLst>
      <p:ext uri="{BB962C8B-B14F-4D97-AF65-F5344CB8AC3E}">
        <p14:creationId xmlns:p14="http://schemas.microsoft.com/office/powerpoint/2010/main" val="1711735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“Did the Vase Melt?”</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9429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F8D2DD-EC94-5817-564C-520F9C23054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pumpkins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2729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9888</TotalTime>
  <Words>2380</Words>
  <Application>Microsoft Office PowerPoint</Application>
  <PresentationFormat>On-screen Show (4:3)</PresentationFormat>
  <Paragraphs>656</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191</cp:revision>
  <dcterms:created xsi:type="dcterms:W3CDTF">2020-11-09T02:38:45Z</dcterms:created>
  <dcterms:modified xsi:type="dcterms:W3CDTF">2023-10-16T00:29:51Z</dcterms:modified>
</cp:coreProperties>
</file>