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37" Type="http://schemas.openxmlformats.org/officeDocument/2006/relationships/hyperlink" Target="https://youtube.com/playlist?list=PL9womXq-z7vCvXZCUYEhCWvuiK9QPk1_X&amp;si=JFKWxDOhrqVlxRon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7.jpeg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“Carrots”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590B3-3C03-006C-5A04-A7BEFC6AB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carrots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BEB99-D92F-60FD-F1AA-6CD2CF6F7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50000"/>
          <a:stretch/>
        </p:blipFill>
        <p:spPr>
          <a:xfrm>
            <a:off x="228600" y="0"/>
            <a:ext cx="4572000" cy="6324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19.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31.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part of this pattern:  20, 22, 24, 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22 or 24.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26 or 28.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CEF5DD-B3BE-754E-0525-2FD473DC7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37598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78A6C1-F931-7230-6E2E-E9BE2679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66952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159E69-B137-746E-8BCF-F126F6449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80780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924440-975C-B17B-F440-99910A7DB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93905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9201BB-F386-F5E2-B6FB-47F4F3AA8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44005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F90D51-F1AA-DA23-018E-B57410B1C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A30A2-EC57-A2DA-CC7C-A58B581DE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20 carrots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7192599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26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56288" y="548717"/>
            <a:ext cx="1403730" cy="723896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2321192" y="1266458"/>
            <a:ext cx="1220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</a:t>
            </a:r>
          </a:p>
          <a:p>
            <a:pPr algn="ctr"/>
            <a:r>
              <a:rPr lang="en-US" sz="1000" b="1" dirty="0"/>
              <a:t>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1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896028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7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5545051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  <p:pic>
        <p:nvPicPr>
          <p:cNvPr id="5" name="Picture 4">
            <a:hlinkClick r:id="rId37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8" y="269989"/>
            <a:ext cx="1770096" cy="99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80789" y="1250626"/>
            <a:ext cx="2141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Leaping Numbers Pattern Challenges</a:t>
            </a:r>
          </a:p>
          <a:p>
            <a:pPr algn="ctr"/>
            <a:r>
              <a:rPr lang="en-US" sz="1000" b="1" dirty="0"/>
              <a:t>Perfect for Leap Day!</a:t>
            </a:r>
          </a:p>
          <a:p>
            <a:pPr algn="ctr"/>
            <a:r>
              <a:rPr lang="en-US" sz="1000" b="1" dirty="0">
                <a:hlinkClick r:id="rId37"/>
              </a:rPr>
              <a:t>View the entire playlist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7626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10171</TotalTime>
  <Words>732</Words>
  <Application>Microsoft Office PowerPoint</Application>
  <PresentationFormat>On-screen Show (4:3)</PresentationFormat>
  <Paragraphs>247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205</cp:revision>
  <dcterms:created xsi:type="dcterms:W3CDTF">2020-11-09T02:38:45Z</dcterms:created>
  <dcterms:modified xsi:type="dcterms:W3CDTF">2024-02-16T22:26:37Z</dcterms:modified>
</cp:coreProperties>
</file>