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165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37" Type="http://schemas.openxmlformats.org/officeDocument/2006/relationships/hyperlink" Target="https://youtube.com/playlist?list=PL9womXq-z7vCvXZCUYEhCWvuiK9QPk1_X&amp;si=JFKWxDOhrqVlxRon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7.jpeg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“Unrolling the Clues”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B80F7-FECF-5202-B45B-B769CA9A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BA075-985E-090A-E9BC-DBA893A4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8599" y="20514"/>
            <a:ext cx="4355123" cy="65326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12.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1.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14, 15, or 16.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14, 15, 16,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FC267D-3E05-C233-CD7E-BD8227B04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36455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376349-60B3-DCB2-6E28-C50244ED7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35823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936987-47F6-092B-733D-AFFB9A21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98874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C8864B-0864-5FF9-9E01-E1BB15C97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80368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7B8EFF-CCCA-B7BC-F5F4-FB05A6B40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62444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A4BDE3-905C-064F-C1BD-4EB788C98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2011"/>
              </p:ext>
            </p:extLst>
          </p:nvPr>
        </p:nvGraphicFramePr>
        <p:xfrm>
          <a:off x="762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6305C-4996-411E-45A2-F6284A73F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745BF-F124-F4C0-EEC6-165CC5654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21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7192599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6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56288" y="548717"/>
            <a:ext cx="1403730" cy="723896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2321192" y="1266458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</a:t>
            </a:r>
          </a:p>
          <a:p>
            <a:pPr algn="ctr"/>
            <a:r>
              <a:rPr lang="en-US" sz="1000" b="1" dirty="0"/>
              <a:t>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896028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7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5545051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  <p:pic>
        <p:nvPicPr>
          <p:cNvPr id="5" name="Picture 4">
            <a:hlinkClick r:id="rId37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" y="269989"/>
            <a:ext cx="1770096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80789" y="1250626"/>
            <a:ext cx="2141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Leaping Numbers Pattern Challenges</a:t>
            </a:r>
          </a:p>
          <a:p>
            <a:pPr algn="ctr"/>
            <a:r>
              <a:rPr lang="en-US" sz="1000" b="1" dirty="0"/>
              <a:t>Perfect for Leap Day!</a:t>
            </a:r>
          </a:p>
          <a:p>
            <a:pPr algn="ctr"/>
            <a:r>
              <a:rPr lang="en-US" sz="1000" b="1" dirty="0">
                <a:hlinkClick r:id="rId37"/>
              </a:rPr>
              <a:t>View the entire playlist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7626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10184</TotalTime>
  <Words>767</Words>
  <Application>Microsoft Office PowerPoint</Application>
  <PresentationFormat>On-screen Show (4:3)</PresentationFormat>
  <Paragraphs>279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204</cp:revision>
  <dcterms:created xsi:type="dcterms:W3CDTF">2020-11-09T02:38:45Z</dcterms:created>
  <dcterms:modified xsi:type="dcterms:W3CDTF">2024-04-01T22:13:14Z</dcterms:modified>
</cp:coreProperties>
</file>