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688" r:id="rId2"/>
    <p:sldId id="257" r:id="rId3"/>
    <p:sldId id="258" r:id="rId4"/>
    <p:sldId id="259" r:id="rId5"/>
    <p:sldId id="260" r:id="rId6"/>
    <p:sldId id="261" r:id="rId7"/>
    <p:sldId id="16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9womXq-z7vCvXZCUYEhCWvuiK9QPk1_X&amp;si=JFKWxDOhrqVlxR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9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2.jpeg"/><Relationship Id="rId33" Type="http://schemas.openxmlformats.org/officeDocument/2006/relationships/image" Target="../media/image16.png"/><Relationship Id="rId38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subscribe/" TargetMode="External"/><Relationship Id="rId37" Type="http://schemas.openxmlformats.org/officeDocument/2006/relationships/hyperlink" Target="https://youtube.com/playlist?list=PL9womXq-z7vCvXZCUYEhCWvuiK9QPk1_X&amp;si=JFKWxDOhrqVlxRon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8.jpeg"/><Relationship Id="rId23" Type="http://schemas.openxmlformats.org/officeDocument/2006/relationships/image" Target="../media/image10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8.jpeg"/><Relationship Id="rId10" Type="http://schemas.openxmlformats.org/officeDocument/2006/relationships/image" Target="../media/image6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3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84" y="2133600"/>
            <a:ext cx="5003230" cy="2814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2528908" y="5257800"/>
            <a:ext cx="4086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Leaping Numbers Pattern Challenges</a:t>
            </a:r>
          </a:p>
          <a:p>
            <a:pPr algn="ctr"/>
            <a:r>
              <a:rPr lang="en-US" sz="2000" b="1" dirty="0"/>
              <a:t>See if you can solve the challenges!</a:t>
            </a:r>
          </a:p>
          <a:p>
            <a:pPr algn="ctr"/>
            <a:r>
              <a:rPr lang="en-US" sz="2000" b="1" dirty="0">
                <a:hlinkClick r:id="rId3"/>
              </a:rPr>
              <a:t>View the entire playlist here.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9563E-940D-12A2-D5C3-CF634F921CA0}"/>
              </a:ext>
            </a:extLst>
          </p:cNvPr>
          <p:cNvSpPr txBox="1"/>
          <p:nvPr/>
        </p:nvSpPr>
        <p:spPr>
          <a:xfrm>
            <a:off x="1721713" y="128772"/>
            <a:ext cx="57006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Announcing!  Another fun, new, free </a:t>
            </a:r>
          </a:p>
          <a:p>
            <a:pPr algn="ctr"/>
            <a:r>
              <a:rPr lang="en-US" sz="2800" b="1" dirty="0"/>
              <a:t>number sense resource!</a:t>
            </a:r>
          </a:p>
          <a:p>
            <a:pPr algn="ctr"/>
            <a:r>
              <a:rPr lang="en-US" sz="4800" b="1" dirty="0"/>
              <a:t>Leaping Numbers!</a:t>
            </a:r>
          </a:p>
        </p:txBody>
      </p:sp>
    </p:spTree>
    <p:extLst>
      <p:ext uri="{BB962C8B-B14F-4D97-AF65-F5344CB8AC3E}">
        <p14:creationId xmlns:p14="http://schemas.microsoft.com/office/powerpoint/2010/main" val="357720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“Puzzle Pieces”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AC3A3-482B-D503-0566-9C41AD044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3"/>
          <a:stretch/>
        </p:blipFill>
        <p:spPr>
          <a:xfrm>
            <a:off x="0" y="0"/>
            <a:ext cx="4540625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puzzle pieces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C2233-9102-2456-015C-9E7138F6D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3"/>
          <a:stretch/>
        </p:blipFill>
        <p:spPr>
          <a:xfrm>
            <a:off x="0" y="0"/>
            <a:ext cx="4540625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21.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Did you find a 15 and a 19?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Cross off those numbers and all the numbers between them.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is a 2 on a blue piece.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2.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is a 3 on an orange piece.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347E1B-7EEE-3C76-B268-67B67CEA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42784"/>
              </p:ext>
            </p:extLst>
          </p:nvPr>
        </p:nvGraphicFramePr>
        <p:xfrm>
          <a:off x="76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A3094A-DC1F-DDA3-A3AE-DCF26987C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54936"/>
              </p:ext>
            </p:extLst>
          </p:nvPr>
        </p:nvGraphicFramePr>
        <p:xfrm>
          <a:off x="76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4C7D26-BB80-132E-BF49-564C0A600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51601"/>
              </p:ext>
            </p:extLst>
          </p:nvPr>
        </p:nvGraphicFramePr>
        <p:xfrm>
          <a:off x="76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328A74-D50E-9A89-8F57-98CA3E55D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9597"/>
              </p:ext>
            </p:extLst>
          </p:nvPr>
        </p:nvGraphicFramePr>
        <p:xfrm>
          <a:off x="76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897EC7-2F07-E101-966D-33BF72E75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64892"/>
              </p:ext>
            </p:extLst>
          </p:nvPr>
        </p:nvGraphicFramePr>
        <p:xfrm>
          <a:off x="76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1E5F559-7932-58A9-2E89-4D7FE0CA1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89620"/>
              </p:ext>
            </p:extLst>
          </p:nvPr>
        </p:nvGraphicFramePr>
        <p:xfrm>
          <a:off x="76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797205-AD71-322B-254E-590EE10CE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3"/>
          <a:stretch/>
        </p:blipFill>
        <p:spPr>
          <a:xfrm>
            <a:off x="0" y="0"/>
            <a:ext cx="4540625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14 puzzle pieces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E02EE-D21D-BCBC-E58F-8772C6F61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3"/>
          <a:stretch/>
        </p:blipFill>
        <p:spPr>
          <a:xfrm>
            <a:off x="0" y="0"/>
            <a:ext cx="45406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7192599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26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56288" y="548717"/>
            <a:ext cx="1403730" cy="723896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2321192" y="1266458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</a:t>
            </a:r>
          </a:p>
          <a:p>
            <a:pPr algn="ctr"/>
            <a:r>
              <a:rPr lang="en-US" sz="1000" b="1" dirty="0"/>
              <a:t>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1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896028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7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5545051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  <p:pic>
        <p:nvPicPr>
          <p:cNvPr id="5" name="Picture 4">
            <a:hlinkClick r:id="rId37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" y="269989"/>
            <a:ext cx="1770096" cy="99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80789" y="1250626"/>
            <a:ext cx="2141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Leaping Numbers Pattern Challenges</a:t>
            </a:r>
          </a:p>
          <a:p>
            <a:pPr algn="ctr"/>
            <a:r>
              <a:rPr lang="en-US" sz="1000" b="1" dirty="0"/>
              <a:t>Perfect for Leap Day!</a:t>
            </a:r>
          </a:p>
          <a:p>
            <a:pPr algn="ctr"/>
            <a:r>
              <a:rPr lang="en-US" sz="1000" b="1" dirty="0">
                <a:hlinkClick r:id="rId37"/>
              </a:rPr>
              <a:t>View the entire playlist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7626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10302</TotalTime>
  <Words>822</Words>
  <Application>Microsoft Office PowerPoint</Application>
  <PresentationFormat>On-screen Show (4:3)</PresentationFormat>
  <Paragraphs>287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209</cp:revision>
  <dcterms:created xsi:type="dcterms:W3CDTF">2020-11-09T02:38:45Z</dcterms:created>
  <dcterms:modified xsi:type="dcterms:W3CDTF">2024-02-16T15:04:31Z</dcterms:modified>
</cp:coreProperties>
</file>