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1685" r:id="rId3"/>
    <p:sldId id="258" r:id="rId4"/>
    <p:sldId id="259" r:id="rId5"/>
    <p:sldId id="260" r:id="rId6"/>
    <p:sldId id="261" r:id="rId7"/>
    <p:sldId id="16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050" autoAdjust="0"/>
    <p:restoredTop sz="94660"/>
  </p:normalViewPr>
  <p:slideViewPr>
    <p:cSldViewPr showGuides="1">
      <p:cViewPr>
        <p:scale>
          <a:sx n="90" d="100"/>
          <a:sy n="90" d="100"/>
        </p:scale>
        <p:origin x="98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“Ice and Dice”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304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/>
              <a:t>Bonus 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www.stevewyborney.com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Steve </a:t>
            </a:r>
            <a:r>
              <a:rPr lang="en-US" sz="1200" b="1" dirty="0" err="1"/>
              <a:t>Wyborney</a:t>
            </a: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BA293-75DE-44F2-9776-8FB61F197175}"/>
              </a:ext>
            </a:extLst>
          </p:cNvPr>
          <p:cNvSpPr txBox="1">
            <a:spLocks/>
          </p:cNvSpPr>
          <p:nvPr/>
        </p:nvSpPr>
        <p:spPr>
          <a:xfrm>
            <a:off x="0" y="1981200"/>
            <a:ext cx="81534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/>
              <a:t>It has been cold where I live!  So, I’m posting this winter Esti-Mystery series.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I call this series “Ice-</a:t>
            </a:r>
            <a:r>
              <a:rPr lang="en-US" sz="1800" dirty="0" err="1"/>
              <a:t>Sti</a:t>
            </a:r>
            <a:r>
              <a:rPr lang="en-US" sz="1800" dirty="0"/>
              <a:t>-Mysteries.” 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To make these, I put the dice in our freezer and froze them into ice cubes!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Then we made the Esti-Mysteries using ice cubes.  Of course, you’ll see that the ice cubes aren’t actually cubes, but we called them ice “cubes.”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My daughter and I took these pictures outside.  Those icy dice cubes sure were slippery!  Thank you to my daughter for helping me create these!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We hope you enjoy these winter “Ice-</a:t>
            </a:r>
            <a:r>
              <a:rPr lang="en-US" sz="1800" dirty="0" err="1"/>
              <a:t>Sti</a:t>
            </a:r>
            <a:r>
              <a:rPr lang="en-US" sz="1800" dirty="0"/>
              <a:t>-Mysteries.”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45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627A3-FAD7-18A7-D9B8-E9A0585C9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/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colorful ice “cubes” are there?  That does NOT count the die or the ice that it is 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3BA8-7D17-8CAD-D836-D64FFA948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/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4.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56DAA-02A2-C89E-6250-F529C7223276}"/>
              </a:ext>
            </a:extLst>
          </p:cNvPr>
          <p:cNvSpPr/>
          <p:nvPr/>
        </p:nvSpPr>
        <p:spPr>
          <a:xfrm>
            <a:off x="381000" y="152400"/>
            <a:ext cx="397430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How many colorful ice “cubes” are there? 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That does NOT count the die or the ice that it is in.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95385C-3227-BDC0-E199-415B83E41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87477"/>
              </p:ext>
            </p:extLst>
          </p:nvPr>
        </p:nvGraphicFramePr>
        <p:xfrm>
          <a:off x="41910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3C0C8B-5E01-CF92-6816-9B21F82A4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20158"/>
              </p:ext>
            </p:extLst>
          </p:nvPr>
        </p:nvGraphicFramePr>
        <p:xfrm>
          <a:off x="41910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F12033-E143-41B4-E3AD-468EE6771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59100"/>
              </p:ext>
            </p:extLst>
          </p:nvPr>
        </p:nvGraphicFramePr>
        <p:xfrm>
          <a:off x="41910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94FC93-0678-9BA6-F339-3A11ED6CB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17429"/>
              </p:ext>
            </p:extLst>
          </p:nvPr>
        </p:nvGraphicFramePr>
        <p:xfrm>
          <a:off x="41910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5A95C-1218-AAC7-E72A-BA49008C5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/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24 ice “cubes”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71738-3281-F3F6-FD3E-CA9AE6468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/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786882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9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0862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-18540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38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2610025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1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4689095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531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812</Words>
  <Application>Microsoft Office PowerPoint</Application>
  <PresentationFormat>On-screen Show (4:3)</PresentationFormat>
  <Paragraphs>223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204</cp:revision>
  <dcterms:created xsi:type="dcterms:W3CDTF">2020-11-09T02:38:45Z</dcterms:created>
  <dcterms:modified xsi:type="dcterms:W3CDTF">2024-01-21T01:11:03Z</dcterms:modified>
</cp:coreProperties>
</file>