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688" r:id="rId2"/>
    <p:sldId id="257" r:id="rId3"/>
    <p:sldId id="258" r:id="rId4"/>
    <p:sldId id="259" r:id="rId5"/>
    <p:sldId id="260" r:id="rId6"/>
    <p:sldId id="261" r:id="rId7"/>
    <p:sldId id="16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Wyborney" initials="SW" lastIdx="1" clrIdx="0">
    <p:extLst>
      <p:ext uri="{19B8F6BF-5375-455C-9EA6-DF929625EA0E}">
        <p15:presenceInfo xmlns:p15="http://schemas.microsoft.com/office/powerpoint/2012/main" userId="b86f0a0c417b21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164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9womXq-z7vCvXZCUYEhCWvuiK9QPk1_X&amp;si=JFKWxDOhrqVlxR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9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2.jpeg"/><Relationship Id="rId33" Type="http://schemas.openxmlformats.org/officeDocument/2006/relationships/image" Target="../media/image16.png"/><Relationship Id="rId38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subscribe/" TargetMode="External"/><Relationship Id="rId37" Type="http://schemas.openxmlformats.org/officeDocument/2006/relationships/hyperlink" Target="https://youtube.com/playlist?list=PL9womXq-z7vCvXZCUYEhCWvuiK9QPk1_X&amp;si=JFKWxDOhrqVlxRon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8.jpeg"/><Relationship Id="rId23" Type="http://schemas.openxmlformats.org/officeDocument/2006/relationships/image" Target="../media/image10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8.jpeg"/><Relationship Id="rId10" Type="http://schemas.openxmlformats.org/officeDocument/2006/relationships/image" Target="../media/image6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3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84" y="2133600"/>
            <a:ext cx="5003230" cy="2814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2528908" y="5257800"/>
            <a:ext cx="4086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Leaping Numbers Pattern Challenges</a:t>
            </a:r>
          </a:p>
          <a:p>
            <a:pPr algn="ctr"/>
            <a:r>
              <a:rPr lang="en-US" sz="2000" b="1" dirty="0"/>
              <a:t>See if you can solve the challenges!</a:t>
            </a:r>
          </a:p>
          <a:p>
            <a:pPr algn="ctr"/>
            <a:r>
              <a:rPr lang="en-US" sz="2000" b="1" dirty="0">
                <a:hlinkClick r:id="rId3"/>
              </a:rPr>
              <a:t>View the entire playlist here.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9563E-940D-12A2-D5C3-CF634F921CA0}"/>
              </a:ext>
            </a:extLst>
          </p:cNvPr>
          <p:cNvSpPr txBox="1"/>
          <p:nvPr/>
        </p:nvSpPr>
        <p:spPr>
          <a:xfrm>
            <a:off x="1721713" y="128772"/>
            <a:ext cx="57006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Announcing!  Another fun, new, free </a:t>
            </a:r>
          </a:p>
          <a:p>
            <a:pPr algn="ctr"/>
            <a:r>
              <a:rPr lang="en-US" sz="2800" b="1" dirty="0"/>
              <a:t>number sense resource!</a:t>
            </a:r>
          </a:p>
          <a:p>
            <a:pPr algn="ctr"/>
            <a:r>
              <a:rPr lang="en-US" sz="4800" b="1" dirty="0"/>
              <a:t>Leaping Numbers!</a:t>
            </a:r>
          </a:p>
        </p:txBody>
      </p:sp>
    </p:spTree>
    <p:extLst>
      <p:ext uri="{BB962C8B-B14F-4D97-AF65-F5344CB8AC3E}">
        <p14:creationId xmlns:p14="http://schemas.microsoft.com/office/powerpoint/2010/main" val="35772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“Star Pile”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3B645-6221-45C1-2FBF-45AF9708F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stars 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BF79A-B12D-DE8A-00CB-23D14C76A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50.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stars have 5 points.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5.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3.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8DC2AC-7D1A-78A0-2ABC-78CD1B3AB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19982"/>
              </p:ext>
            </p:extLst>
          </p:nvPr>
        </p:nvGraphicFramePr>
        <p:xfrm>
          <a:off x="152400" y="4953000"/>
          <a:ext cx="441960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F620A1-9C64-ECCA-BEC0-09C776EDA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61404"/>
              </p:ext>
            </p:extLst>
          </p:nvPr>
        </p:nvGraphicFramePr>
        <p:xfrm>
          <a:off x="152400" y="4953000"/>
          <a:ext cx="441960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793FA6-67AF-0067-CA44-E33DBC62E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38227"/>
              </p:ext>
            </p:extLst>
          </p:nvPr>
        </p:nvGraphicFramePr>
        <p:xfrm>
          <a:off x="152400" y="4953000"/>
          <a:ext cx="441960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F0D151-77F1-1E8A-1506-17CB978B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63699"/>
              </p:ext>
            </p:extLst>
          </p:nvPr>
        </p:nvGraphicFramePr>
        <p:xfrm>
          <a:off x="152400" y="4953000"/>
          <a:ext cx="441960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77E426-B1A5-3966-4A1D-9117E9994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79133"/>
              </p:ext>
            </p:extLst>
          </p:nvPr>
        </p:nvGraphicFramePr>
        <p:xfrm>
          <a:off x="152400" y="4953000"/>
          <a:ext cx="441960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FC0AAF-4F09-EABA-14C1-86F974651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19884"/>
              </p:ext>
            </p:extLst>
          </p:nvPr>
        </p:nvGraphicFramePr>
        <p:xfrm>
          <a:off x="152400" y="4953000"/>
          <a:ext cx="441960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EA904-C23D-0330-904A-A6D05E6C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4B73C-B782-67AC-152A-3AA6DCDCB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25 stars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7192599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6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56288" y="548717"/>
            <a:ext cx="1403730" cy="723896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2321192" y="1266458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</a:t>
            </a:r>
          </a:p>
          <a:p>
            <a:pPr algn="ctr"/>
            <a:r>
              <a:rPr lang="en-US" sz="1000" b="1" dirty="0"/>
              <a:t>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896028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7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5545051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  <p:pic>
        <p:nvPicPr>
          <p:cNvPr id="5" name="Picture 4">
            <a:hlinkClick r:id="rId37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" y="269989"/>
            <a:ext cx="1770096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80789" y="1250626"/>
            <a:ext cx="2141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Leaping Numbers Pattern Challenges</a:t>
            </a:r>
          </a:p>
          <a:p>
            <a:pPr algn="ctr"/>
            <a:r>
              <a:rPr lang="en-US" sz="1000" b="1" dirty="0"/>
              <a:t>Perfect for Leap Day!</a:t>
            </a:r>
          </a:p>
          <a:p>
            <a:pPr algn="ctr"/>
            <a:r>
              <a:rPr lang="en-US" sz="1000" b="1" dirty="0">
                <a:hlinkClick r:id="rId37"/>
              </a:rPr>
              <a:t>View the entire playlist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7626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10298</TotalTime>
  <Words>917</Words>
  <Application>Microsoft Office PowerPoint</Application>
  <PresentationFormat>On-screen Show (4:3)</PresentationFormat>
  <Paragraphs>407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196</cp:revision>
  <dcterms:created xsi:type="dcterms:W3CDTF">2020-11-09T02:38:45Z</dcterms:created>
  <dcterms:modified xsi:type="dcterms:W3CDTF">2024-02-13T01:15:36Z</dcterms:modified>
</cp:coreProperties>
</file>