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36" Type="http://schemas.openxmlformats.org/officeDocument/2006/relationships/image" Target="../media/image17.jpeg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“Crayon Colors”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8F1C2-FBBD-CFE5-ABDF-66F57D8EB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crayons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E4A11-9C69-D802-6F23-C60501E98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19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and less than 41.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Here is a fun pattern: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20, 22, 24, …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part of this pattern.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are 4 colors of crayons. 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the digit 4.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Cross off all the numbers that are between 25 and 37.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has 2 different digits.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518CC6-3751-4945-4065-750270B00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80436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BD6E46-823C-E0F7-B783-D49D0C562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70535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A0E04-A450-9735-6AC2-D26FD8912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14757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59E30C-A059-8FAA-CC79-A132EE6ED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61428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410564-95D1-9F06-A368-97682C7ED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92826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FFF43C-5D07-A1BB-3DC6-176E0675F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72129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ED1F2-0958-5855-6C8E-9642A7476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3871A-F14E-7178-D5C0-478997113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20 crayons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786882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9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0862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-18540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38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2610025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  <p:pic>
        <p:nvPicPr>
          <p:cNvPr id="3" name="Picture 2">
            <a:hlinkClick r:id="rId20"/>
            <a:extLst>
              <a:ext uri="{FF2B5EF4-FFF2-40B4-BE49-F238E27FC236}">
                <a16:creationId xmlns:a16="http://schemas.microsoft.com/office/drawing/2014/main" id="{45302E3A-5E38-CF80-A516-5E68FE980C9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61" y="400995"/>
            <a:ext cx="1490635" cy="11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472EC-3976-3D46-2801-34D8480C6777}"/>
              </a:ext>
            </a:extLst>
          </p:cNvPr>
          <p:cNvSpPr txBox="1"/>
          <p:nvPr/>
        </p:nvSpPr>
        <p:spPr>
          <a:xfrm>
            <a:off x="4689095" y="155914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New Estimation Clipboards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55311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9858</TotalTime>
  <Words>830</Words>
  <Application>Microsoft Office PowerPoint</Application>
  <PresentationFormat>On-screen Show (4:3)</PresentationFormat>
  <Paragraphs>338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190</cp:revision>
  <dcterms:created xsi:type="dcterms:W3CDTF">2020-11-09T02:38:45Z</dcterms:created>
  <dcterms:modified xsi:type="dcterms:W3CDTF">2024-01-15T21:21:45Z</dcterms:modified>
</cp:coreProperties>
</file>