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8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B050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 varScale="1">
        <p:scale>
          <a:sx n="107" d="100"/>
          <a:sy n="107" d="100"/>
        </p:scale>
        <p:origin x="1014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55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image" Target="../media/image8.png"/><Relationship Id="rId26" Type="http://schemas.openxmlformats.org/officeDocument/2006/relationships/hyperlink" Target="https://stevewyborney.com/2022/10/170-new-esti-myst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1/11/150-new-esti-mysteries/" TargetMode="External"/><Relationship Id="rId34" Type="http://schemas.openxmlformats.org/officeDocument/2006/relationships/hyperlink" Target="https://stevewyborney.com/2023/10/100-new-esti-myst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www.youtube.com/c/SteveWyborneyMath/playlists?view=1&amp;sort=da&amp;flow=grid" TargetMode="External"/><Relationship Id="rId25" Type="http://schemas.openxmlformats.org/officeDocument/2006/relationships/image" Target="../media/image11.jpeg"/><Relationship Id="rId3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hyperlink" Target="https://stevewyborney.com/2021/10/new-estimation-clipboards/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0.png"/><Relationship Id="rId32" Type="http://schemas.openxmlformats.org/officeDocument/2006/relationships/hyperlink" Target="https://stevewyborney.com/subscribe/" TargetMode="External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image" Target="../media/image9.jpeg"/><Relationship Id="rId28" Type="http://schemas.openxmlformats.org/officeDocument/2006/relationships/hyperlink" Target="https://stevewyborney.com/2022/10/the-multiplication-advantage-journey-into-multiplication/" TargetMode="External"/><Relationship Id="rId36" Type="http://schemas.openxmlformats.org/officeDocument/2006/relationships/image" Target="../media/image17.jpeg"/><Relationship Id="rId10" Type="http://schemas.openxmlformats.org/officeDocument/2006/relationships/image" Target="../media/image5.jpeg"/><Relationship Id="rId19" Type="http://schemas.openxmlformats.org/officeDocument/2006/relationships/hyperlink" Target="https://stevewyborney.com/2020/08/the-multiplication-course-by-steve-wyborney/" TargetMode="External"/><Relationship Id="rId31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hyperlink" Target="https://stevewyborney.com/2022/10/the-3-container-estimation-routine/" TargetMode="External"/><Relationship Id="rId27" Type="http://schemas.openxmlformats.org/officeDocument/2006/relationships/image" Target="../media/image12.jpeg"/><Relationship Id="rId30" Type="http://schemas.openxmlformats.org/officeDocument/2006/relationships/hyperlink" Target="https://www.youtube.com/playlist?list=PL9womXq-z7vDLjIwouzpUrSoD7g6Lokt8" TargetMode="External"/><Relationship Id="rId35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“Tens”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E86B581-B7E1-D31C-2386-7255FE054D9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clasps are in the vase?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1DC9FA6-5417-6031-6733-CEFCE2ABE00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on the chart. 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It is either 10, 20, 30, 40, or 50.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3 is not in the answer.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1 is not in the answer.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4 is not in the answer.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25414A8A-5FD2-1ABE-F270-298AEF1EE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3379654"/>
              </p:ext>
            </p:extLst>
          </p:nvPr>
        </p:nvGraphicFramePr>
        <p:xfrm>
          <a:off x="5181600" y="5582477"/>
          <a:ext cx="3581400" cy="597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280">
                  <a:extLst>
                    <a:ext uri="{9D8B030D-6E8A-4147-A177-3AD203B41FA5}">
                      <a16:colId xmlns:a16="http://schemas.microsoft.com/office/drawing/2014/main" val="1461413344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869556858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1957736860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1728046356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690729462"/>
                    </a:ext>
                  </a:extLst>
                </a:gridCol>
              </a:tblGrid>
              <a:tr h="597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89023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4383AF62-8BB7-9480-601B-0911E5ECC4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8621792"/>
              </p:ext>
            </p:extLst>
          </p:nvPr>
        </p:nvGraphicFramePr>
        <p:xfrm>
          <a:off x="5181600" y="5574553"/>
          <a:ext cx="3581400" cy="597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280">
                  <a:extLst>
                    <a:ext uri="{9D8B030D-6E8A-4147-A177-3AD203B41FA5}">
                      <a16:colId xmlns:a16="http://schemas.microsoft.com/office/drawing/2014/main" val="1461413344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869556858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1957736860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1728046356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690729462"/>
                    </a:ext>
                  </a:extLst>
                </a:gridCol>
              </a:tblGrid>
              <a:tr h="597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89023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C9597608-801C-DCAE-BD31-7A38EB27C0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7965619"/>
              </p:ext>
            </p:extLst>
          </p:nvPr>
        </p:nvGraphicFramePr>
        <p:xfrm>
          <a:off x="5181600" y="5562600"/>
          <a:ext cx="3581400" cy="597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280">
                  <a:extLst>
                    <a:ext uri="{9D8B030D-6E8A-4147-A177-3AD203B41FA5}">
                      <a16:colId xmlns:a16="http://schemas.microsoft.com/office/drawing/2014/main" val="1461413344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869556858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1957736860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1728046356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690729462"/>
                    </a:ext>
                  </a:extLst>
                </a:gridCol>
              </a:tblGrid>
              <a:tr h="597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890230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CFF8A777-467F-40AE-5D59-A88618E0CE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613808"/>
              </p:ext>
            </p:extLst>
          </p:nvPr>
        </p:nvGraphicFramePr>
        <p:xfrm>
          <a:off x="5181600" y="5562600"/>
          <a:ext cx="3581400" cy="5976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16280">
                  <a:extLst>
                    <a:ext uri="{9D8B030D-6E8A-4147-A177-3AD203B41FA5}">
                      <a16:colId xmlns:a16="http://schemas.microsoft.com/office/drawing/2014/main" val="1461413344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869556858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1957736860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1728046356"/>
                    </a:ext>
                  </a:extLst>
                </a:gridCol>
                <a:gridCol w="716280">
                  <a:extLst>
                    <a:ext uri="{9D8B030D-6E8A-4147-A177-3AD203B41FA5}">
                      <a16:colId xmlns:a16="http://schemas.microsoft.com/office/drawing/2014/main" val="2690729462"/>
                    </a:ext>
                  </a:extLst>
                </a:gridCol>
              </a:tblGrid>
              <a:tr h="59764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36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en-US" sz="36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58902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E633BDF-3006-F23A-396C-5FAFB9057EF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4B99FA-69CE-4812-FE11-4CE6CCDF055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50 clasps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5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19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7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3676895" y="3261284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613276" y="326128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1"/>
              </a:rPr>
              <a:t>150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</a:t>
            </a:r>
            <a:endParaRPr lang="en-US" sz="1000" b="1" dirty="0"/>
          </a:p>
        </p:txBody>
      </p:sp>
      <p:pic>
        <p:nvPicPr>
          <p:cNvPr id="8" name="Picture 7">
            <a:hlinkClick r:id="rId22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2" y="2346884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1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28" y="2325157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0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0" y="2324525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9145" y="1933708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2022-2023 School Year</a:t>
            </a:r>
          </a:p>
        </p:txBody>
      </p:sp>
      <p:pic>
        <p:nvPicPr>
          <p:cNvPr id="13" name="Picture 12">
            <a:hlinkClick r:id="rId26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0" y="2371729"/>
            <a:ext cx="1268884" cy="951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2999317" y="31044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2023-2024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2108388" y="3287597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55134" y="3304474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6"/>
              </a:rPr>
              <a:t>170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8EB76B-FFB7-5C9F-384F-D23CBE374115}"/>
              </a:ext>
            </a:extLst>
          </p:cNvPr>
          <p:cNvCxnSpPr>
            <a:cxnSpLocks/>
          </p:cNvCxnSpPr>
          <p:nvPr/>
        </p:nvCxnSpPr>
        <p:spPr>
          <a:xfrm>
            <a:off x="5329694" y="1889684"/>
            <a:ext cx="0" cy="1863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28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2331" t="7030" r="29922" b="7483"/>
          <a:stretch/>
        </p:blipFill>
        <p:spPr>
          <a:xfrm>
            <a:off x="5894198" y="1987784"/>
            <a:ext cx="896457" cy="10701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48167" y="3035868"/>
            <a:ext cx="223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The Multiplication Advantage!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8"/>
              </a:rPr>
              <a:t>Learn more here.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6786882" y="1312494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30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30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809" y="418447"/>
            <a:ext cx="1670454" cy="939630"/>
          </a:xfrm>
          <a:prstGeom prst="rect">
            <a:avLst/>
          </a:prstGeom>
        </p:spPr>
      </p:pic>
      <p:cxnSp>
        <p:nvCxnSpPr>
          <p:cNvPr id="2050" name="Straight Connector 2049">
            <a:extLst>
              <a:ext uri="{FF2B5EF4-FFF2-40B4-BE49-F238E27FC236}">
                <a16:creationId xmlns:a16="http://schemas.microsoft.com/office/drawing/2014/main" id="{690729C5-8012-11D3-1E72-C7C3AB331DE3}"/>
              </a:ext>
            </a:extLst>
          </p:cNvPr>
          <p:cNvCxnSpPr>
            <a:cxnSpLocks/>
          </p:cNvCxnSpPr>
          <p:nvPr/>
        </p:nvCxnSpPr>
        <p:spPr>
          <a:xfrm>
            <a:off x="7478854" y="1905000"/>
            <a:ext cx="0" cy="1848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052">
            <a:hlinkClick r:id="rId32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30862" y="455365"/>
            <a:ext cx="1765774" cy="910600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-18540" y="1440214"/>
            <a:ext cx="221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to the mailing list?</a:t>
            </a:r>
            <a:endParaRPr lang="en-US" sz="1000" b="1" dirty="0">
              <a:hlinkClick r:id="rId30"/>
            </a:endParaRPr>
          </a:p>
          <a:p>
            <a:pPr algn="ctr"/>
            <a:r>
              <a:rPr lang="en-US" sz="1000" b="1" dirty="0">
                <a:hlinkClick r:id="rId32"/>
              </a:rPr>
              <a:t>Sign Up Here</a:t>
            </a:r>
            <a:endParaRPr lang="en-US" sz="1000" b="1" dirty="0"/>
          </a:p>
        </p:txBody>
      </p:sp>
      <p:pic>
        <p:nvPicPr>
          <p:cNvPr id="2060" name="Picture 2059">
            <a:hlinkClick r:id="rId34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538" y="396880"/>
            <a:ext cx="1501610" cy="1126208"/>
          </a:xfrm>
          <a:prstGeom prst="rect">
            <a:avLst/>
          </a:prstGeom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2610025" y="1550225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4"/>
              </a:rPr>
              <a:t>100 New Esti-Mysteries</a:t>
            </a:r>
            <a:endParaRPr lang="en-US" sz="1000" b="1" dirty="0">
              <a:hlinkClick r:id="rId30"/>
            </a:endParaRPr>
          </a:p>
        </p:txBody>
      </p:sp>
      <p:pic>
        <p:nvPicPr>
          <p:cNvPr id="3" name="Picture 2">
            <a:hlinkClick r:id="rId20"/>
            <a:extLst>
              <a:ext uri="{FF2B5EF4-FFF2-40B4-BE49-F238E27FC236}">
                <a16:creationId xmlns:a16="http://schemas.microsoft.com/office/drawing/2014/main" id="{45302E3A-5E38-CF80-A516-5E68FE980C9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6661" y="400995"/>
            <a:ext cx="1490635" cy="1117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E472EC-3976-3D46-2801-34D8480C6777}"/>
              </a:ext>
            </a:extLst>
          </p:cNvPr>
          <p:cNvSpPr txBox="1"/>
          <p:nvPr/>
        </p:nvSpPr>
        <p:spPr>
          <a:xfrm>
            <a:off x="4689095" y="1559148"/>
            <a:ext cx="16257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New Estimation Clipboards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25531139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9850</TotalTime>
  <Words>584</Words>
  <Application>Microsoft Office PowerPoint</Application>
  <PresentationFormat>On-screen Show (4:3)</PresentationFormat>
  <Paragraphs>111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193</cp:revision>
  <dcterms:created xsi:type="dcterms:W3CDTF">2020-11-09T02:38:45Z</dcterms:created>
  <dcterms:modified xsi:type="dcterms:W3CDTF">2024-01-09T03:25:06Z</dcterms:modified>
</cp:coreProperties>
</file>