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1.jpeg"/><Relationship Id="rId3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0.png"/><Relationship Id="rId32" Type="http://schemas.openxmlformats.org/officeDocument/2006/relationships/hyperlink" Target="https://stevewyborney.com/subscribe/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9.jpeg"/><Relationship Id="rId28" Type="http://schemas.openxmlformats.org/officeDocument/2006/relationships/hyperlink" Target="https://stevewyborney.com/2022/10/the-multiplication-advantage-journey-into-multiplication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2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“Wooden Beads”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8B10F4-956C-CFC3-6ECB-C0EACB597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beads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container?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BF518-55E2-2B27-B083-777CE7B19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10.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Cross off 14, 15, and 16.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3 numbers with this clue.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05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23, 22, 21, ____ , ____ , ____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Cross off 12 and 13.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4702CA-465E-DFD1-D722-1C5976DF8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77681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6CD855-7AC6-A3BE-5277-E413D08FC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54918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33F456-0BFA-8B15-484B-34BD567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30810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5C7FE5-B4B0-9AA2-F6C0-F1E8B1ED6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66695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1839B2-0A78-7F56-DC87-40E4BBC1E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80649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9F39E7-2CB6-FAF9-DF97-613A71525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939B69-EDB1-456A-E9AD-F200D640A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17 beads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6447581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08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5980" y="455365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90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3925077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</p:spTree>
    <p:extLst>
      <p:ext uri="{BB962C8B-B14F-4D97-AF65-F5344CB8AC3E}">
        <p14:creationId xmlns:p14="http://schemas.microsoft.com/office/powerpoint/2010/main" val="328142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15640</TotalTime>
  <Words>667</Words>
  <Application>Microsoft Office PowerPoint</Application>
  <PresentationFormat>On-screen Show (4:3)</PresentationFormat>
  <Paragraphs>195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191</cp:revision>
  <dcterms:created xsi:type="dcterms:W3CDTF">2020-11-09T02:38:45Z</dcterms:created>
  <dcterms:modified xsi:type="dcterms:W3CDTF">2023-12-11T00:50:25Z</dcterms:modified>
</cp:coreProperties>
</file>