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“3 Colors and 3 Clues”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3E282-4892-EEB3-C356-46185A323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bean bags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CECE6-7BEA-D01E-EFC9-C09AE4C63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There are 2 digits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0C8504-51C2-84A9-BC72-87EA9CF9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25765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4EB154-2540-393C-B09A-1A8BF0E0E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93090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4DC6D8-F941-7072-E948-285921F9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75009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DC07C1-154A-29AA-92CD-99C37F908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61424"/>
              </p:ext>
            </p:extLst>
          </p:nvPr>
        </p:nvGraphicFramePr>
        <p:xfrm>
          <a:off x="1524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32CCF-C7AE-59CD-7C78-8237A834C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1978C-6861-7A94-25A7-37E5F5551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bean bags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654</Words>
  <Application>Microsoft Office PowerPoint</Application>
  <PresentationFormat>On-screen Show (4:3)</PresentationFormat>
  <Paragraphs>207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186</cp:revision>
  <dcterms:created xsi:type="dcterms:W3CDTF">2020-11-09T02:38:45Z</dcterms:created>
  <dcterms:modified xsi:type="dcterms:W3CDTF">2023-11-06T02:43:48Z</dcterms:modified>
</cp:coreProperties>
</file>