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“Pencil Sharpener </a:t>
            </a:r>
          </a:p>
          <a:p>
            <a:r>
              <a:rPr lang="en-US" sz="6000" b="1" dirty="0">
                <a:solidFill>
                  <a:srgbClr val="FFFF00"/>
                </a:solidFill>
              </a:rPr>
              <a:t>Shapes”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3695E4-B4F1-837E-18E8-08FFF1153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pencil sharpeners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cup?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D080B-2DDA-93DF-822D-613B12241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5.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18.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7 is not in the answer.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6.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EDA63-15BD-DAB4-E715-EC14945CF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21176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1C09405-0CBB-EC6E-6908-8C6C11F7A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65121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7FBF09-B228-4B36-A23B-F90562F6F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70341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7A36BAB-638C-C7A4-90EB-21C4326C9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73602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49397AB-4C41-8A60-084C-D317F03B6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96941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37137B-D410-F83E-CA84-6F60109AE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16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pencil sharpeners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8D3D5-4C3F-10D7-2747-9A9D22958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447581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08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5980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90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925077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</p:spTree>
    <p:extLst>
      <p:ext uri="{BB962C8B-B14F-4D97-AF65-F5344CB8AC3E}">
        <p14:creationId xmlns:p14="http://schemas.microsoft.com/office/powerpoint/2010/main" val="328142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9859</TotalTime>
  <Words>647</Words>
  <Application>Microsoft Office PowerPoint</Application>
  <PresentationFormat>On-screen Show (4:3)</PresentationFormat>
  <Paragraphs>192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188</cp:revision>
  <dcterms:created xsi:type="dcterms:W3CDTF">2020-11-09T02:38:45Z</dcterms:created>
  <dcterms:modified xsi:type="dcterms:W3CDTF">2023-10-30T22:17:52Z</dcterms:modified>
</cp:coreProperties>
</file>