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“Pumpkin Patch”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64BC1-1CCB-555C-7547-CA6513187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199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pumpkins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5D472-2A13-736C-9FB3-0C23FE5FA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1999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any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of these digits: 3, 4, or 5.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13, 14, 15 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AAB0B8-A78C-A706-3C24-59D44FEA9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98269"/>
              </p:ext>
            </p:extLst>
          </p:nvPr>
        </p:nvGraphicFramePr>
        <p:xfrm>
          <a:off x="152400" y="57150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518B0D-03D5-BD6E-888E-A04E36BFA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28573"/>
              </p:ext>
            </p:extLst>
          </p:nvPr>
        </p:nvGraphicFramePr>
        <p:xfrm>
          <a:off x="152400" y="57150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C64EBC-2D24-4CE8-C1BB-BCDA361BF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92689"/>
              </p:ext>
            </p:extLst>
          </p:nvPr>
        </p:nvGraphicFramePr>
        <p:xfrm>
          <a:off x="152400" y="57150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368C9D-2B71-4E54-202A-41C21FFA0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91405"/>
              </p:ext>
            </p:extLst>
          </p:nvPr>
        </p:nvGraphicFramePr>
        <p:xfrm>
          <a:off x="152400" y="57150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5B284D-AA80-347B-BC3C-39D845FFB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79183"/>
              </p:ext>
            </p:extLst>
          </p:nvPr>
        </p:nvGraphicFramePr>
        <p:xfrm>
          <a:off x="152400" y="57150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7D657-F9CA-3F94-A2D6-33BE59B27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1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5B24F-FD4F-D6AC-C3F9-E9FB12D7D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1999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 pumpkins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9881</TotalTime>
  <Words>663</Words>
  <Application>Microsoft Office PowerPoint</Application>
  <PresentationFormat>On-screen Show (4:3)</PresentationFormat>
  <Paragraphs>193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189</cp:revision>
  <dcterms:created xsi:type="dcterms:W3CDTF">2020-11-09T02:38:45Z</dcterms:created>
  <dcterms:modified xsi:type="dcterms:W3CDTF">2023-10-16T00:24:42Z</dcterms:modified>
</cp:coreProperties>
</file>