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5" r:id="rId2"/>
    <p:sldId id="257" r:id="rId3"/>
    <p:sldId id="258" r:id="rId4"/>
    <p:sldId id="259" r:id="rId5"/>
    <p:sldId id="260" r:id="rId6"/>
    <p:sldId id="261" r:id="rId7"/>
    <p:sldId id="1680" r:id="rId8"/>
    <p:sldId id="1662" r:id="rId9"/>
    <p:sldId id="1663" r:id="rId10"/>
    <p:sldId id="1664" r:id="rId11"/>
    <p:sldId id="1665" r:id="rId12"/>
    <p:sldId id="1666" r:id="rId13"/>
    <p:sldId id="1681" r:id="rId14"/>
    <p:sldId id="1668" r:id="rId15"/>
    <p:sldId id="1669" r:id="rId16"/>
    <p:sldId id="1674" r:id="rId17"/>
    <p:sldId id="1671" r:id="rId18"/>
    <p:sldId id="1672"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62650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8456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rPr>
              <a:t>How to Use Esti-Mysteries </a:t>
            </a:r>
          </a:p>
          <a:p>
            <a:pPr algn="ctr"/>
            <a:r>
              <a:rPr lang="en-US" sz="1200" dirty="0">
                <a:solidFill>
                  <a:schemeClr val="tx1"/>
                </a:solidFill>
                <a:hlinkClick r:id=""/>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D4D7D-1398-D1D9-0C1C-D0E125D33164}"/>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587522" y="0"/>
            <a:ext cx="3429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3 or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1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4 numbers with this clue.</a:t>
            </a:r>
          </a:p>
          <a:p>
            <a:pPr algn="ctr"/>
            <a:endParaRPr lang="en-US" sz="1400" b="1" dirty="0">
              <a:solidFill>
                <a:schemeClr val="tx1"/>
              </a:solidFill>
            </a:endParaRPr>
          </a:p>
          <a:p>
            <a:pPr algn="ctr"/>
            <a:r>
              <a:rPr lang="en-US" sz="2000" b="1" dirty="0">
                <a:solidFill>
                  <a:schemeClr val="tx1"/>
                </a:solidFill>
              </a:rPr>
              <a:t>32, 31, 30,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20 or the number that is 4 more than 20.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43F1640-EB4C-345B-E209-FB7DFB04344D}"/>
              </a:ext>
            </a:extLst>
          </p:cNvPr>
          <p:cNvGraphicFramePr>
            <a:graphicFrameLocks noGrp="1"/>
          </p:cNvGraphicFramePr>
          <p:nvPr>
            <p:extLst>
              <p:ext uri="{D42A27DB-BD31-4B8C-83A1-F6EECF244321}">
                <p14:modId xmlns:p14="http://schemas.microsoft.com/office/powerpoint/2010/main" val="342433837"/>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spTree>
    <p:extLst>
      <p:ext uri="{BB962C8B-B14F-4D97-AF65-F5344CB8AC3E}">
        <p14:creationId xmlns:p14="http://schemas.microsoft.com/office/powerpoint/2010/main" val="41898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9A64CD-AE74-7660-B639-AF0C9753B0F9}"/>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28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24D398-F31A-144C-DF87-1F9A80FD7F3C}"/>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7316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13398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430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47EA8-F636-6368-A37F-EE1AEF2AB68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666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D4D7D-1398-D1D9-0C1C-D0E125D33164}"/>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587522" y="0"/>
            <a:ext cx="3429000" cy="5715000"/>
          </a:xfrm>
          <a:prstGeom prst="rect">
            <a:avLst/>
          </a:prstGeom>
        </p:spPr>
      </p:pic>
      <p:graphicFrame>
        <p:nvGraphicFramePr>
          <p:cNvPr id="2" name="Table 1">
            <a:extLst>
              <a:ext uri="{FF2B5EF4-FFF2-40B4-BE49-F238E27FC236}">
                <a16:creationId xmlns:a16="http://schemas.microsoft.com/office/drawing/2014/main" id="{743F1640-EB4C-345B-E209-FB7DFB04344D}"/>
              </a:ext>
            </a:extLst>
          </p:cNvPr>
          <p:cNvGraphicFramePr>
            <a:graphicFrameLocks noGrp="1"/>
          </p:cNvGraphicFramePr>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graphicFrame>
        <p:nvGraphicFramePr>
          <p:cNvPr id="4" name="Table 3">
            <a:extLst>
              <a:ext uri="{FF2B5EF4-FFF2-40B4-BE49-F238E27FC236}">
                <a16:creationId xmlns:a16="http://schemas.microsoft.com/office/drawing/2014/main" id="{A5D880F1-960D-F277-5102-B32EF401DA45}"/>
              </a:ext>
            </a:extLst>
          </p:cNvPr>
          <p:cNvGraphicFramePr>
            <a:graphicFrameLocks noGrp="1"/>
          </p:cNvGraphicFramePr>
          <p:nvPr>
            <p:extLst>
              <p:ext uri="{D42A27DB-BD31-4B8C-83A1-F6EECF244321}">
                <p14:modId xmlns:p14="http://schemas.microsoft.com/office/powerpoint/2010/main" val="221612365"/>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graphicFrame>
        <p:nvGraphicFramePr>
          <p:cNvPr id="5" name="Table 4">
            <a:extLst>
              <a:ext uri="{FF2B5EF4-FFF2-40B4-BE49-F238E27FC236}">
                <a16:creationId xmlns:a16="http://schemas.microsoft.com/office/drawing/2014/main" id="{28C90B43-360B-C9BB-A905-01112857E7CB}"/>
              </a:ext>
            </a:extLst>
          </p:cNvPr>
          <p:cNvGraphicFramePr>
            <a:graphicFrameLocks noGrp="1"/>
          </p:cNvGraphicFramePr>
          <p:nvPr>
            <p:extLst>
              <p:ext uri="{D42A27DB-BD31-4B8C-83A1-F6EECF244321}">
                <p14:modId xmlns:p14="http://schemas.microsoft.com/office/powerpoint/2010/main" val="4074331061"/>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graphicFrame>
        <p:nvGraphicFramePr>
          <p:cNvPr id="6" name="Table 5">
            <a:extLst>
              <a:ext uri="{FF2B5EF4-FFF2-40B4-BE49-F238E27FC236}">
                <a16:creationId xmlns:a16="http://schemas.microsoft.com/office/drawing/2014/main" id="{C838E1CE-D443-56BB-2A6F-E6B9C8626843}"/>
              </a:ext>
            </a:extLst>
          </p:cNvPr>
          <p:cNvGraphicFramePr>
            <a:graphicFrameLocks noGrp="1"/>
          </p:cNvGraphicFramePr>
          <p:nvPr>
            <p:extLst>
              <p:ext uri="{D42A27DB-BD31-4B8C-83A1-F6EECF244321}">
                <p14:modId xmlns:p14="http://schemas.microsoft.com/office/powerpoint/2010/main" val="319616604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graphicFrame>
        <p:nvGraphicFramePr>
          <p:cNvPr id="7" name="Table 6">
            <a:extLst>
              <a:ext uri="{FF2B5EF4-FFF2-40B4-BE49-F238E27FC236}">
                <a16:creationId xmlns:a16="http://schemas.microsoft.com/office/drawing/2014/main" id="{5CBD677A-87AD-0769-E2CA-0854FF07E45D}"/>
              </a:ext>
            </a:extLst>
          </p:cNvPr>
          <p:cNvGraphicFramePr>
            <a:graphicFrameLocks noGrp="1"/>
          </p:cNvGraphicFramePr>
          <p:nvPr>
            <p:extLst>
              <p:ext uri="{D42A27DB-BD31-4B8C-83A1-F6EECF244321}">
                <p14:modId xmlns:p14="http://schemas.microsoft.com/office/powerpoint/2010/main" val="3927797908"/>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graphicFrame>
        <p:nvGraphicFramePr>
          <p:cNvPr id="8" name="Table 7">
            <a:extLst>
              <a:ext uri="{FF2B5EF4-FFF2-40B4-BE49-F238E27FC236}">
                <a16:creationId xmlns:a16="http://schemas.microsoft.com/office/drawing/2014/main" id="{E562DE1A-A328-526E-ECB8-DD89DC02A6CA}"/>
              </a:ext>
            </a:extLst>
          </p:cNvPr>
          <p:cNvGraphicFramePr>
            <a:graphicFrameLocks noGrp="1"/>
          </p:cNvGraphicFramePr>
          <p:nvPr>
            <p:extLst>
              <p:ext uri="{D42A27DB-BD31-4B8C-83A1-F6EECF244321}">
                <p14:modId xmlns:p14="http://schemas.microsoft.com/office/powerpoint/2010/main" val="3951352149"/>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90242063"/>
                    </a:ext>
                  </a:extLst>
                </a:gridCol>
                <a:gridCol w="441960">
                  <a:extLst>
                    <a:ext uri="{9D8B030D-6E8A-4147-A177-3AD203B41FA5}">
                      <a16:colId xmlns:a16="http://schemas.microsoft.com/office/drawing/2014/main" val="2700661325"/>
                    </a:ext>
                  </a:extLst>
                </a:gridCol>
                <a:gridCol w="441960">
                  <a:extLst>
                    <a:ext uri="{9D8B030D-6E8A-4147-A177-3AD203B41FA5}">
                      <a16:colId xmlns:a16="http://schemas.microsoft.com/office/drawing/2014/main" val="3477598971"/>
                    </a:ext>
                  </a:extLst>
                </a:gridCol>
                <a:gridCol w="441960">
                  <a:extLst>
                    <a:ext uri="{9D8B030D-6E8A-4147-A177-3AD203B41FA5}">
                      <a16:colId xmlns:a16="http://schemas.microsoft.com/office/drawing/2014/main" val="1426468763"/>
                    </a:ext>
                  </a:extLst>
                </a:gridCol>
                <a:gridCol w="441960">
                  <a:extLst>
                    <a:ext uri="{9D8B030D-6E8A-4147-A177-3AD203B41FA5}">
                      <a16:colId xmlns:a16="http://schemas.microsoft.com/office/drawing/2014/main" val="2521105995"/>
                    </a:ext>
                  </a:extLst>
                </a:gridCol>
                <a:gridCol w="441960">
                  <a:extLst>
                    <a:ext uri="{9D8B030D-6E8A-4147-A177-3AD203B41FA5}">
                      <a16:colId xmlns:a16="http://schemas.microsoft.com/office/drawing/2014/main" val="4179419805"/>
                    </a:ext>
                  </a:extLst>
                </a:gridCol>
                <a:gridCol w="441960">
                  <a:extLst>
                    <a:ext uri="{9D8B030D-6E8A-4147-A177-3AD203B41FA5}">
                      <a16:colId xmlns:a16="http://schemas.microsoft.com/office/drawing/2014/main" val="3926955572"/>
                    </a:ext>
                  </a:extLst>
                </a:gridCol>
                <a:gridCol w="441960">
                  <a:extLst>
                    <a:ext uri="{9D8B030D-6E8A-4147-A177-3AD203B41FA5}">
                      <a16:colId xmlns:a16="http://schemas.microsoft.com/office/drawing/2014/main" val="2479968344"/>
                    </a:ext>
                  </a:extLst>
                </a:gridCol>
                <a:gridCol w="441960">
                  <a:extLst>
                    <a:ext uri="{9D8B030D-6E8A-4147-A177-3AD203B41FA5}">
                      <a16:colId xmlns:a16="http://schemas.microsoft.com/office/drawing/2014/main" val="3847414003"/>
                    </a:ext>
                  </a:extLst>
                </a:gridCol>
                <a:gridCol w="441960">
                  <a:extLst>
                    <a:ext uri="{9D8B030D-6E8A-4147-A177-3AD203B41FA5}">
                      <a16:colId xmlns:a16="http://schemas.microsoft.com/office/drawing/2014/main" val="23912236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3999553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433964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95177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9951770"/>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3 or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1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4 numbers with this clue.</a:t>
            </a:r>
          </a:p>
          <a:p>
            <a:pPr algn="ctr"/>
            <a:endParaRPr lang="en-US" sz="1400" b="1" dirty="0">
              <a:solidFill>
                <a:schemeClr val="tx1"/>
              </a:solidFill>
            </a:endParaRPr>
          </a:p>
          <a:p>
            <a:pPr algn="ctr"/>
            <a:r>
              <a:rPr lang="en-US" sz="2000" b="1" dirty="0">
                <a:solidFill>
                  <a:schemeClr val="tx1"/>
                </a:solidFill>
              </a:rPr>
              <a:t>32, 31, 30,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20 or the number that is 4 more than 20.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651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9A64CD-AE74-7660-B639-AF0C9753B0F9}"/>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79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24D398-F31A-144C-DF87-1F9A80FD7F3C}"/>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636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73553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47EA8-F636-6368-A37F-EE1AEF2AB68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9D4D7D-1398-D1D9-0C1C-D0E125D33164}"/>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41.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3 or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1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4 numbers with this clue.</a:t>
            </a:r>
          </a:p>
          <a:p>
            <a:pPr algn="ctr"/>
            <a:endParaRPr lang="en-US" sz="1400" b="1" dirty="0">
              <a:solidFill>
                <a:schemeClr val="tx1"/>
              </a:solidFill>
            </a:endParaRPr>
          </a:p>
          <a:p>
            <a:pPr algn="ctr"/>
            <a:r>
              <a:rPr lang="en-US" sz="2000" b="1" dirty="0">
                <a:solidFill>
                  <a:schemeClr val="tx1"/>
                </a:solidFill>
              </a:rPr>
              <a:t>32, 31, 30, ____ , ____ , ____ ,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20 or the number that is 4 more than 20.</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9A64CD-AE74-7660-B639-AF0C9753B0F9}"/>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24D398-F31A-144C-DF87-1F9A80FD7F3C}"/>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22 bean bags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“Bean Bags”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24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47EA8-F636-6368-A37F-EE1AEF2AB68A}"/>
              </a:ext>
            </a:extLst>
          </p:cNvPr>
          <p:cNvPicPr>
            <a:picLocks noChangeAspect="1"/>
          </p:cNvPicPr>
          <p:nvPr/>
        </p:nvPicPr>
        <p:blipFill rotWithShape="1">
          <a:blip r:embed="rId2">
            <a:extLst>
              <a:ext uri="{28A0092B-C50C-407E-A947-70E740481C1C}">
                <a14:useLocalDpi xmlns:a14="http://schemas.microsoft.com/office/drawing/2010/main" val="0"/>
              </a:ext>
            </a:extLst>
          </a:blip>
          <a:srcRect r="55000"/>
          <a:stretch/>
        </p:blipFill>
        <p:spPr>
          <a:xfrm>
            <a:off x="0" y="0"/>
            <a:ext cx="4114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bean bags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889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9859</TotalTime>
  <Words>2372</Words>
  <Application>Microsoft Office PowerPoint</Application>
  <PresentationFormat>On-screen Show (4:3)</PresentationFormat>
  <Paragraphs>588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186</cp:revision>
  <dcterms:created xsi:type="dcterms:W3CDTF">2020-11-09T02:38:45Z</dcterms:created>
  <dcterms:modified xsi:type="dcterms:W3CDTF">2023-11-06T02:44:45Z</dcterms:modified>
</cp:coreProperties>
</file>