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688" r:id="rId2"/>
    <p:sldId id="257" r:id="rId3"/>
    <p:sldId id="258" r:id="rId4"/>
    <p:sldId id="259" r:id="rId5"/>
    <p:sldId id="260" r:id="rId6"/>
    <p:sldId id="261" r:id="rId7"/>
    <p:sldId id="168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3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9womXq-z7vCvXZCUYEhCWvuiK9QPk1_X&amp;si=JFKWxDOhrqVlxR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9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7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2.jpeg"/><Relationship Id="rId33" Type="http://schemas.openxmlformats.org/officeDocument/2006/relationships/image" Target="../media/image16.png"/><Relationship Id="rId38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subscribe/" TargetMode="External"/><Relationship Id="rId37" Type="http://schemas.openxmlformats.org/officeDocument/2006/relationships/hyperlink" Target="https://youtube.com/playlist?list=PL9womXq-z7vCvXZCUYEhCWvuiK9QPk1_X&amp;si=JFKWxDOhrqVlxRon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8.jpeg"/><Relationship Id="rId23" Type="http://schemas.openxmlformats.org/officeDocument/2006/relationships/image" Target="../media/image10.jpeg"/><Relationship Id="rId28" Type="http://schemas.openxmlformats.org/officeDocument/2006/relationships/hyperlink" Target="https://stevewyborney.com/2022/10/the-multiplication-advantage-journey-into-multiplication/" TargetMode="External"/><Relationship Id="rId36" Type="http://schemas.openxmlformats.org/officeDocument/2006/relationships/image" Target="../media/image18.jpeg"/><Relationship Id="rId10" Type="http://schemas.openxmlformats.org/officeDocument/2006/relationships/image" Target="../media/image6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3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6FD98D1B-C6CD-E00D-5C61-F54ED4CB0B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84" y="2133600"/>
            <a:ext cx="5003230" cy="28143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0A3F41-74A7-4E82-801F-C909D03E8751}"/>
              </a:ext>
            </a:extLst>
          </p:cNvPr>
          <p:cNvSpPr txBox="1"/>
          <p:nvPr/>
        </p:nvSpPr>
        <p:spPr>
          <a:xfrm>
            <a:off x="2528908" y="5257800"/>
            <a:ext cx="40861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Leaping Numbers Pattern Challenges</a:t>
            </a:r>
          </a:p>
          <a:p>
            <a:pPr algn="ctr"/>
            <a:r>
              <a:rPr lang="en-US" sz="2000" b="1" dirty="0"/>
              <a:t>See if you can solve the challenges!</a:t>
            </a:r>
          </a:p>
          <a:p>
            <a:pPr algn="ctr"/>
            <a:r>
              <a:rPr lang="en-US" sz="2000" b="1" dirty="0">
                <a:hlinkClick r:id="rId3"/>
              </a:rPr>
              <a:t>View the entire playlist here.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29563E-940D-12A2-D5C3-CF634F921CA0}"/>
              </a:ext>
            </a:extLst>
          </p:cNvPr>
          <p:cNvSpPr txBox="1"/>
          <p:nvPr/>
        </p:nvSpPr>
        <p:spPr>
          <a:xfrm>
            <a:off x="1721712" y="128772"/>
            <a:ext cx="570059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Announcing!  Another new, fun, free </a:t>
            </a:r>
          </a:p>
          <a:p>
            <a:pPr algn="ctr"/>
            <a:r>
              <a:rPr lang="en-US" sz="2800" b="1" dirty="0"/>
              <a:t>number sense resource!</a:t>
            </a:r>
          </a:p>
          <a:p>
            <a:pPr algn="ctr"/>
            <a:r>
              <a:rPr lang="en-US" sz="4800" b="1" dirty="0"/>
              <a:t>Leaping Numbers!</a:t>
            </a:r>
          </a:p>
        </p:txBody>
      </p:sp>
    </p:spTree>
    <p:extLst>
      <p:ext uri="{BB962C8B-B14F-4D97-AF65-F5344CB8AC3E}">
        <p14:creationId xmlns:p14="http://schemas.microsoft.com/office/powerpoint/2010/main" val="357720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FF00"/>
                </a:solidFill>
              </a:rPr>
              <a:t>Just a “</a:t>
            </a:r>
            <a:r>
              <a:rPr lang="en-US" sz="4800" b="1" u="sng" dirty="0">
                <a:solidFill>
                  <a:srgbClr val="FFFF00"/>
                </a:solidFill>
              </a:rPr>
              <a:t>Liddle</a:t>
            </a:r>
            <a:r>
              <a:rPr lang="en-US" sz="4800" b="1" dirty="0">
                <a:solidFill>
                  <a:srgbClr val="FFFF00"/>
                </a:solidFill>
              </a:rPr>
              <a:t>” More Than the Number of Letters in the Alphabet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6F4EC-2291-8F1A-0486-B8A0EBA114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lids are in the cup?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80EC1-653F-8D02-2B41-7A9E32966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28913" y="-4187"/>
            <a:ext cx="3860800" cy="57912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FAE8F2-1D81-7058-9BCE-BD95D4188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90816"/>
              </p:ext>
            </p:extLst>
          </p:nvPr>
        </p:nvGraphicFramePr>
        <p:xfrm>
          <a:off x="76200" y="52578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0D6F47-7B12-334A-1BE1-14B533335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64856"/>
              </p:ext>
            </p:extLst>
          </p:nvPr>
        </p:nvGraphicFramePr>
        <p:xfrm>
          <a:off x="76200" y="52578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952D00-3686-18E1-11F9-488C7CE11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891990"/>
              </p:ext>
            </p:extLst>
          </p:nvPr>
        </p:nvGraphicFramePr>
        <p:xfrm>
          <a:off x="76200" y="52578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52206BA-1870-46AA-D46C-BC225EAAD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93428"/>
              </p:ext>
            </p:extLst>
          </p:nvPr>
        </p:nvGraphicFramePr>
        <p:xfrm>
          <a:off x="76200" y="52578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365990C-CDB1-99C7-E8E0-FD8B427BA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525541"/>
              </p:ext>
            </p:extLst>
          </p:nvPr>
        </p:nvGraphicFramePr>
        <p:xfrm>
          <a:off x="76200" y="52578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less than 51.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greater than 26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There is a 3 on the die.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does not include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digit 3.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does not include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digit 4.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Eliminate 2 numbers with this clue.</a:t>
            </a:r>
          </a:p>
          <a:p>
            <a:pPr algn="ctr"/>
            <a:endParaRPr lang="en-US" sz="11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33 , 32 , 31 , 30 , 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9A9348-3B92-6E70-EF50-B11F02F66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8B7A57-4952-B268-180D-09DCBF4BA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27 lids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7192599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26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256288" y="548717"/>
            <a:ext cx="1403730" cy="723896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2321192" y="1266458"/>
            <a:ext cx="1220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</a:t>
            </a:r>
          </a:p>
          <a:p>
            <a:pPr algn="ctr"/>
            <a:r>
              <a:rPr lang="en-US" sz="1000" b="1" dirty="0"/>
              <a:t>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41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3896028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  <p:pic>
        <p:nvPicPr>
          <p:cNvPr id="3" name="Picture 2">
            <a:hlinkClick r:id="rId20"/>
            <a:extLst>
              <a:ext uri="{FF2B5EF4-FFF2-40B4-BE49-F238E27FC236}">
                <a16:creationId xmlns:a16="http://schemas.microsoft.com/office/drawing/2014/main" id="{45302E3A-5E38-CF80-A516-5E68FE980C9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17" y="400995"/>
            <a:ext cx="1490635" cy="1117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472EC-3976-3D46-2801-34D8480C6777}"/>
              </a:ext>
            </a:extLst>
          </p:cNvPr>
          <p:cNvSpPr txBox="1"/>
          <p:nvPr/>
        </p:nvSpPr>
        <p:spPr>
          <a:xfrm>
            <a:off x="5545051" y="1559148"/>
            <a:ext cx="162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New Estimation Clipboards</a:t>
            </a:r>
            <a:endParaRPr lang="en-US" sz="1000" b="1" dirty="0"/>
          </a:p>
        </p:txBody>
      </p:sp>
      <p:pic>
        <p:nvPicPr>
          <p:cNvPr id="5" name="Picture 4">
            <a:hlinkClick r:id="rId37"/>
            <a:extLst>
              <a:ext uri="{FF2B5EF4-FFF2-40B4-BE49-F238E27FC236}">
                <a16:creationId xmlns:a16="http://schemas.microsoft.com/office/drawing/2014/main" id="{6FD98D1B-C6CD-E00D-5C61-F54ED4CB0B0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8" y="269989"/>
            <a:ext cx="1770096" cy="995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0A3F41-74A7-4E82-801F-C909D03E8751}"/>
              </a:ext>
            </a:extLst>
          </p:cNvPr>
          <p:cNvSpPr txBox="1"/>
          <p:nvPr/>
        </p:nvSpPr>
        <p:spPr>
          <a:xfrm>
            <a:off x="80789" y="1250626"/>
            <a:ext cx="21419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Leaping Numbers Pattern Challenges</a:t>
            </a:r>
          </a:p>
          <a:p>
            <a:pPr algn="ctr"/>
            <a:r>
              <a:rPr lang="en-US" sz="1000" b="1" dirty="0"/>
              <a:t>Perfect for Leap Day!</a:t>
            </a:r>
          </a:p>
          <a:p>
            <a:pPr algn="ctr"/>
            <a:r>
              <a:rPr lang="en-US" sz="1000" b="1" dirty="0">
                <a:hlinkClick r:id="rId37"/>
              </a:rPr>
              <a:t>View the entire playlist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11711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10200</TotalTime>
  <Words>889</Words>
  <Application>Microsoft Office PowerPoint</Application>
  <PresentationFormat>On-screen Show (4:3)</PresentationFormat>
  <Paragraphs>359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207</cp:revision>
  <dcterms:created xsi:type="dcterms:W3CDTF">2020-11-09T02:38:45Z</dcterms:created>
  <dcterms:modified xsi:type="dcterms:W3CDTF">2024-02-16T15:10:55Z</dcterms:modified>
</cp:coreProperties>
</file>