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“A Scoop of Beads”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beads are in the scoop?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Users\Steve Wyborney\Desktop\scoo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and less than 31.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number in this pattern:  12, 14, 16 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include the digit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26.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2 more than 26.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24.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2 less than 24.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5" descr="C:\Users\Steve Wyborney\Desktop\scoo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40412"/>
              </p:ext>
            </p:extLst>
          </p:nvPr>
        </p:nvGraphicFramePr>
        <p:xfrm>
          <a:off x="152400" y="4038600"/>
          <a:ext cx="4419600" cy="110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52828"/>
              </p:ext>
            </p:extLst>
          </p:nvPr>
        </p:nvGraphicFramePr>
        <p:xfrm>
          <a:off x="152400" y="4038600"/>
          <a:ext cx="4419600" cy="110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7916"/>
              </p:ext>
            </p:extLst>
          </p:nvPr>
        </p:nvGraphicFramePr>
        <p:xfrm>
          <a:off x="152400" y="4038600"/>
          <a:ext cx="4419600" cy="110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99021"/>
              </p:ext>
            </p:extLst>
          </p:nvPr>
        </p:nvGraphicFramePr>
        <p:xfrm>
          <a:off x="152400" y="4038600"/>
          <a:ext cx="4419600" cy="110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54347"/>
              </p:ext>
            </p:extLst>
          </p:nvPr>
        </p:nvGraphicFramePr>
        <p:xfrm>
          <a:off x="152400" y="4038600"/>
          <a:ext cx="4419600" cy="110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5" descr="C:\Users\Steve Wyborney\Desktop\scoo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20 beads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10" name="Picture 5" descr="C:\Users\Steve Wyborney\Desktop\sco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Beginning.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784</Words>
  <Application>Microsoft Office PowerPoint</Application>
  <PresentationFormat>On-screen Show (4:3)</PresentationFormat>
  <Paragraphs>246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20</cp:revision>
  <dcterms:created xsi:type="dcterms:W3CDTF">2020-11-09T02:38:45Z</dcterms:created>
  <dcterms:modified xsi:type="dcterms:W3CDTF">2023-02-11T17:02:51Z</dcterms:modified>
</cp:coreProperties>
</file>