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“Noodles”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12725-10F9-EEE1-E53D-E2BAFEC90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noodles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A4027-31B1-5B55-7654-0BFB14277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8600" y="0"/>
            <a:ext cx="4267200" cy="6400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any of these digits:  4, 5, or 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14, 15, 16, ____ , ____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16, 15, 14,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C1A6E-4D56-6385-18D5-9F0B7F2C2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66646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CA37D1-FDB2-5428-A4E2-64C1CF71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29745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86FD16-4000-A632-2CEB-345E730E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98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20A904-BBDB-F0DB-E5B0-2EBCB32B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27687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C2A981-5771-4E89-855E-13FCD6EC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7173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E7E16C-104C-7234-037B-D8A3501C8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09667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969A4-ACF2-5E2F-4DD6-13DE0C376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118B9-65C6-C4D5-A029-15A92BF1F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19 noodles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9835</TotalTime>
  <Words>752</Words>
  <Application>Microsoft Office PowerPoint</Application>
  <PresentationFormat>On-screen Show (4:3)</PresentationFormat>
  <Paragraphs>222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176</cp:revision>
  <dcterms:created xsi:type="dcterms:W3CDTF">2020-11-09T02:38:45Z</dcterms:created>
  <dcterms:modified xsi:type="dcterms:W3CDTF">2023-02-18T02:10:40Z</dcterms:modified>
</cp:coreProperties>
</file>