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“Pieces of Cheese”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777BF-14EC-089E-ACAD-A22E20748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pieces of cheese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659D1-49E0-2FBA-9E65-08FC56F85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35.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3.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20.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4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27, 28, 29, ____ 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7349F7-FE47-342A-9C93-D75BFC6D9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00748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2543E1-4D98-A674-128D-79BA68BF1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50677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B24C1C-74E1-651A-5F0B-2A5529AD9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99161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ABDA6A-4032-68F7-6E57-EAE35D8D4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25184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D8E957-67E7-6126-96D3-CF0793D2C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1582"/>
              </p:ext>
            </p:extLst>
          </p:nvPr>
        </p:nvGraphicFramePr>
        <p:xfrm>
          <a:off x="762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899D8-B9FE-1FC4-FBA0-40D65605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46FCFA-9BFE-BB4D-C0BF-B5A59D7BD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34 pieces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807</Words>
  <Application>Microsoft Office PowerPoint</Application>
  <PresentationFormat>On-screen Show (4:3)</PresentationFormat>
  <Paragraphs>298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173</cp:revision>
  <dcterms:created xsi:type="dcterms:W3CDTF">2020-11-09T02:38:45Z</dcterms:created>
  <dcterms:modified xsi:type="dcterms:W3CDTF">2023-01-13T18:33:54Z</dcterms:modified>
</cp:coreProperties>
</file>