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35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“Flexible Thinking”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20940-F539-3C4F-92AF-344388484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85E60-16C0-BF56-6CED-6F5E7CAB9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r="50000"/>
          <a:stretch/>
        </p:blipFill>
        <p:spPr>
          <a:xfrm>
            <a:off x="0" y="-1"/>
            <a:ext cx="4572000" cy="658100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7CD9D7-91D3-603D-3494-73523C5F9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04942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F34066-0FA6-2927-74E6-ED81DB358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81512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02A463-1AC2-61D9-55BC-B430C5577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90518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CB12A0-CD44-6802-AD2D-D0226DAC2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8307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F39315-F925-29A8-8AE2-7FC7CF0C4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72456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68BF9B-C6D3-4CB8-6CC8-B580A348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3580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30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it has 2 digits.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clue on the die.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1.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not 24, 25 or 26.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24, 25, 26,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26, 25, 24,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C09E2-B93F-B98B-D1E8-68EADCB63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20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5A8D2-FBFB-0272-02E3-A56F0E89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8902</TotalTime>
  <Words>820</Words>
  <Application>Microsoft Office PowerPoint</Application>
  <PresentationFormat>On-screen Show (4:3)</PresentationFormat>
  <Paragraphs>284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176</cp:revision>
  <dcterms:created xsi:type="dcterms:W3CDTF">2020-11-09T02:38:45Z</dcterms:created>
  <dcterms:modified xsi:type="dcterms:W3CDTF">2023-01-13T16:00:28Z</dcterms:modified>
</cp:coreProperties>
</file>