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1641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“Hatching an </a:t>
            </a:r>
            <a:r>
              <a:rPr lang="en-US" sz="6000" b="1" dirty="0" err="1">
                <a:solidFill>
                  <a:srgbClr val="FFFF00"/>
                </a:solidFill>
              </a:rPr>
              <a:t>Esti</a:t>
            </a:r>
            <a:r>
              <a:rPr lang="en-US" sz="6000" b="1" dirty="0">
                <a:solidFill>
                  <a:srgbClr val="FFFF00"/>
                </a:solidFill>
              </a:rPr>
              <a:t>-Mystery”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53EA8-327B-51AE-3380-98440ECD8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eggs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AA9BF-ED51-F705-043E-A2268B9E5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part of this pattern: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1, 3, 5 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has two digits.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2 or the digit 3.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does not include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digit 7.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F625D7-6726-63C7-2690-1307336460B6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E17AEE-FD7F-4CCA-366C-C89B736D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40319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4CA2FD3-E4BB-A1AE-AB3B-2A95EDF04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33893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544F2CD-B447-9E8A-7B47-24608B31D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9732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BEC0210-6A86-D76B-954A-8DA7E5F5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80037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0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129A2-33DD-F052-71AA-E1319CE3A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eggs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4C858-4357-D40D-97EE-5C0817B3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757</Words>
  <Application>Microsoft Office PowerPoint</Application>
  <PresentationFormat>On-screen Show (4:3)</PresentationFormat>
  <Paragraphs>247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170</cp:revision>
  <dcterms:created xsi:type="dcterms:W3CDTF">2020-11-09T02:38:45Z</dcterms:created>
  <dcterms:modified xsi:type="dcterms:W3CDTF">2023-01-13T01:38:48Z</dcterms:modified>
</cp:coreProperties>
</file>