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5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“Warm, Fuzzy Hats”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EA65C-29F7-A2E5-A1E8-3A6084A66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is the total number of hats?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That includes the one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that the die is wearing.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A31D79-8792-A7E1-A021-8F07E1681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26.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Think about </a:t>
            </a:r>
            <a:r>
              <a:rPr lang="en-US" b="1" u="sng" dirty="0">
                <a:solidFill>
                  <a:schemeClr val="tx1"/>
                </a:solidFill>
              </a:rPr>
              <a:t>the ones place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Cross out any number that has any of these digits </a:t>
            </a:r>
            <a:r>
              <a:rPr lang="en-US" b="1" u="sng" dirty="0">
                <a:solidFill>
                  <a:schemeClr val="tx1"/>
                </a:solidFill>
              </a:rPr>
              <a:t>in the ones place</a:t>
            </a:r>
            <a:r>
              <a:rPr lang="en-US" b="1" dirty="0">
                <a:solidFill>
                  <a:schemeClr val="tx1"/>
                </a:solidFill>
              </a:rPr>
              <a:t>:  2, 3, or 4.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12, 13, 14, ____, ____,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24, 23, 22, ____, ____,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9E902-98A9-12F2-C078-4D29712BA9AE}"/>
              </a:ext>
            </a:extLst>
          </p:cNvPr>
          <p:cNvSpPr/>
          <p:nvPr/>
        </p:nvSpPr>
        <p:spPr>
          <a:xfrm>
            <a:off x="457200" y="533399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is the total number of hats?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That includes the one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that the die is wearing.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07F9A5-B443-B2A9-AEC5-1F40A0BA9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23681"/>
              </p:ext>
            </p:extLst>
          </p:nvPr>
        </p:nvGraphicFramePr>
        <p:xfrm>
          <a:off x="76200" y="5867400"/>
          <a:ext cx="4419600" cy="76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25962949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086952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4409478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33843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96471632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2824481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050933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49446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290583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7484518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6088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636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1983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E4CAF9-B9CE-DBCC-3689-12444A354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5276"/>
              </p:ext>
            </p:extLst>
          </p:nvPr>
        </p:nvGraphicFramePr>
        <p:xfrm>
          <a:off x="76200" y="5867400"/>
          <a:ext cx="4419600" cy="76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25962949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086952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4409478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33843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96471632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2824481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050933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49446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290583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7484518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6088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636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1983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8BC3E4-044D-F5B5-BAE2-481E707D3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03683"/>
              </p:ext>
            </p:extLst>
          </p:nvPr>
        </p:nvGraphicFramePr>
        <p:xfrm>
          <a:off x="76200" y="5867400"/>
          <a:ext cx="4419600" cy="76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25962949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086952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4409478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33843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96471632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2824481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050933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49446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290583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7484518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6088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636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1983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5134DE-3077-D08B-A70D-07B9D2C51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42969"/>
              </p:ext>
            </p:extLst>
          </p:nvPr>
        </p:nvGraphicFramePr>
        <p:xfrm>
          <a:off x="76200" y="5867400"/>
          <a:ext cx="4419600" cy="76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25962949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086952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4409478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33843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96471632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2824481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050933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49446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290583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7484518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6088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636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1983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7D27E5-D0A9-95A5-C7F0-DB5C31181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66619"/>
              </p:ext>
            </p:extLst>
          </p:nvPr>
        </p:nvGraphicFramePr>
        <p:xfrm>
          <a:off x="76200" y="5867400"/>
          <a:ext cx="4419600" cy="76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25962949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086952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4409478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33843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96471632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2824481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050933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49446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290583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7484518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6088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636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198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F19E43-E01C-497F-57C2-DC63DDB00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30693"/>
              </p:ext>
            </p:extLst>
          </p:nvPr>
        </p:nvGraphicFramePr>
        <p:xfrm>
          <a:off x="76200" y="5867400"/>
          <a:ext cx="4419600" cy="76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25962949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086952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4409478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33843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96471632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2824481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050933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49446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290583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7484518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6088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636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1983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30D289C-7BD6-8D6E-8B9C-047A0C6865EF}"/>
              </a:ext>
            </a:extLst>
          </p:cNvPr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clues won’t appear one at a time.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" grpId="0" animBg="1"/>
      <p:bldP spid="3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D7905-BCEE-3EF3-80D0-C909728E6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A7CA6B-52B0-B595-5868-20A4A014C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25 hats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8932</TotalTime>
  <Words>916</Words>
  <Application>Microsoft Office PowerPoint</Application>
  <PresentationFormat>On-screen Show (4:3)</PresentationFormat>
  <Paragraphs>299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165</cp:revision>
  <dcterms:created xsi:type="dcterms:W3CDTF">2020-11-09T02:38:45Z</dcterms:created>
  <dcterms:modified xsi:type="dcterms:W3CDTF">2023-02-07T01:13:08Z</dcterms:modified>
</cp:coreProperties>
</file>