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53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wyborney.com/?p=1891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s://www.youtube.com/c/SteveWyborneyMath/playlists?view=1&amp;sort=da&amp;flow=grid" TargetMode="External"/><Relationship Id="rId26" Type="http://schemas.openxmlformats.org/officeDocument/2006/relationships/hyperlink" Target="https://stevewyborney.com/2021/11/150-new-esti-mysteries/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stevewyborney.com/2021/01/part-2-new-esti-mysteries-and-number-sense-resources-every-day-for-the-rest-of-the-school-year/" TargetMode="External"/><Relationship Id="rId34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hyperlink" Target="http://www.stevewyborney.com/?p=1028" TargetMode="External"/><Relationship Id="rId17" Type="http://schemas.openxmlformats.org/officeDocument/2006/relationships/hyperlink" Target="https://stevewyborney.com/2018/04/the-estimation-clipboard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image" Target="../media/image15.png"/><Relationship Id="rId2" Type="http://schemas.openxmlformats.org/officeDocument/2006/relationships/hyperlink" Target="https://stevewyborney.com/2021/04/part-4-new-esti-mysteries-and-number-sense-resources-every-day-for-the-rest-of-the-school-year/" TargetMode="External"/><Relationship Id="rId16" Type="http://schemas.openxmlformats.org/officeDocument/2006/relationships/image" Target="../media/image8.jpeg"/><Relationship Id="rId20" Type="http://schemas.openxmlformats.org/officeDocument/2006/relationships/hyperlink" Target="https://stevewyborney.com/2020/08/the-multiplication-course-by-steve-wyborney/" TargetMode="External"/><Relationship Id="rId29" Type="http://schemas.openxmlformats.org/officeDocument/2006/relationships/hyperlink" Target="https://stevewyborney.com/2022/10/the-multiplication-advantage-journey-into-multipl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vewyborney.com/2019/09/51-esti-mysteries/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s://stevewyborney.com/2020/11/new-esti-mysteries-and-number-sense-resources-every-day-for-the-rest-of-the-school-year/" TargetMode="External"/><Relationship Id="rId32" Type="http://schemas.openxmlformats.org/officeDocument/2006/relationships/image" Target="../media/image14.jpeg"/><Relationship Id="rId5" Type="http://schemas.openxmlformats.org/officeDocument/2006/relationships/image" Target="../media/image3.jpeg"/><Relationship Id="rId15" Type="http://schemas.openxmlformats.org/officeDocument/2006/relationships/hyperlink" Target="https://www.stevewyborney.com/?p=1483" TargetMode="External"/><Relationship Id="rId23" Type="http://schemas.openxmlformats.org/officeDocument/2006/relationships/image" Target="../media/image10.jpeg"/><Relationship Id="rId28" Type="http://schemas.openxmlformats.org/officeDocument/2006/relationships/image" Target="../media/image12.jpeg"/><Relationship Id="rId36" Type="http://schemas.openxmlformats.org/officeDocument/2006/relationships/image" Target="../media/image17.jpeg"/><Relationship Id="rId10" Type="http://schemas.openxmlformats.org/officeDocument/2006/relationships/hyperlink" Target="http://www.stevewyborney.com/?p=893" TargetMode="External"/><Relationship Id="rId19" Type="http://schemas.openxmlformats.org/officeDocument/2006/relationships/image" Target="../media/image9.png"/><Relationship Id="rId31" Type="http://schemas.openxmlformats.org/officeDocument/2006/relationships/hyperlink" Target="https://stevewyborney.com/2022/10/the-3-container-estimation-routine/" TargetMode="External"/><Relationship Id="rId4" Type="http://schemas.openxmlformats.org/officeDocument/2006/relationships/hyperlink" Target="http://www.stevewyborney.com/?p=1253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stevewyborney.com/2019/02/20-days-of-number-sense-rich-math-talk/" TargetMode="External"/><Relationship Id="rId22" Type="http://schemas.openxmlformats.org/officeDocument/2006/relationships/hyperlink" Target="https://stevewyborney.com/2021/03/part-3-new-esti-mysteries-and-number-sense-resources-every-day-for-the-rest-of-the-school-year/" TargetMode="External"/><Relationship Id="rId27" Type="http://schemas.openxmlformats.org/officeDocument/2006/relationships/image" Target="../media/image11.jpeg"/><Relationship Id="rId30" Type="http://schemas.openxmlformats.org/officeDocument/2006/relationships/image" Target="../media/image13.png"/><Relationship Id="rId35" Type="http://schemas.openxmlformats.org/officeDocument/2006/relationships/hyperlink" Target="https://stevewyborney.com/2022/10/170-new-esti-myste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“Animal Erasers”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2993D8-0262-6BDA-FC1D-7FA08B5CC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erasers are in the glass?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20E7F-D608-6864-6C3B-60A33BBEF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96795" y="0"/>
            <a:ext cx="3937000" cy="59055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30.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part of this pattern:  2, 4, 6 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includes the digit 2.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20.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4 or the digit 6.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AB228C-FE58-5855-2D30-BBA2FE51C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094921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894A78-6FC5-4041-E5FB-8547B93E8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0120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4BACCC-F8D7-C8BA-4EF3-BA159A4F0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21296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27C004-FC24-B860-25B5-FA7F7DBEA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10930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66B5D0-9355-451E-B60B-FB98989E9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35764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3F554A-E8E6-0195-8185-48721332B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41824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7D72C6-9875-3755-60CD-EA751C4CD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A4734C-2B3D-0A5A-91C1-9A5E95A4C5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22 erasers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5281E0-BA39-42F6-9A33-8ACE0225B3A0}"/>
              </a:ext>
            </a:extLst>
          </p:cNvPr>
          <p:cNvCxnSpPr>
            <a:cxnSpLocks/>
          </p:cNvCxnSpPr>
          <p:nvPr/>
        </p:nvCxnSpPr>
        <p:spPr>
          <a:xfrm>
            <a:off x="6934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123F51-E411-4C3F-9B20-2AFFB4FB1AB1}"/>
              </a:ext>
            </a:extLst>
          </p:cNvPr>
          <p:cNvCxnSpPr>
            <a:cxnSpLocks/>
          </p:cNvCxnSpPr>
          <p:nvPr/>
        </p:nvCxnSpPr>
        <p:spPr>
          <a:xfrm>
            <a:off x="4648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teve Wyborney\Desktop\Part 4 Featured 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05" y="2176034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4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6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6"/>
              </a:rPr>
              <a:t>51 </a:t>
            </a:r>
            <a:r>
              <a:rPr lang="en-US" sz="1000" b="1" dirty="0" err="1">
                <a:hlinkClick r:id="rId6"/>
              </a:rPr>
              <a:t>Esti</a:t>
            </a:r>
            <a:r>
              <a:rPr lang="en-US" sz="1000" b="1" dirty="0">
                <a:hlinkClick r:id="rId6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20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8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362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5999" y="3129291"/>
            <a:ext cx="238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1"/>
              </a:rPr>
              <a:t>Part 2 -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 and </a:t>
            </a:r>
            <a:endParaRPr lang="en-US" sz="1000" b="1" dirty="0"/>
          </a:p>
          <a:p>
            <a:pPr algn="ctr"/>
            <a:r>
              <a:rPr lang="en-US" sz="1000" b="1" dirty="0">
                <a:hlinkClick r:id="" action="ppaction://noaction"/>
              </a:rPr>
              <a:t>Number Sense Resources Every </a:t>
            </a:r>
            <a:r>
              <a:rPr lang="en-US" sz="1000" b="1" dirty="0">
                <a:hlinkClick r:id="rId21"/>
              </a:rPr>
              <a:t>Day </a:t>
            </a:r>
          </a:p>
          <a:p>
            <a:pPr algn="ctr"/>
            <a:r>
              <a:rPr lang="en-US" sz="1000" b="1" dirty="0">
                <a:hlinkClick r:id="rId21"/>
              </a:rPr>
              <a:t>for the Rest </a:t>
            </a:r>
            <a:r>
              <a:rPr lang="en-US" sz="1000" b="1" dirty="0">
                <a:hlinkClick r:id="" action="ppaction://noaction"/>
              </a:rPr>
              <a:t>of the School Year</a:t>
            </a:r>
            <a:endParaRPr lang="en-US" sz="1000" b="1" dirty="0"/>
          </a:p>
        </p:txBody>
      </p:sp>
      <p:pic>
        <p:nvPicPr>
          <p:cNvPr id="3" name="Picture 2" descr="C:\Users\Steve Wyborney\Desktop\Blog Post Pics and email too\Part 3 Feature Pic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37" y="2176033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6196" y="3129291"/>
            <a:ext cx="250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4"/>
              </a:rPr>
              <a:t>New </a:t>
            </a:r>
            <a:r>
              <a:rPr lang="en-US" sz="1000" b="1" dirty="0" err="1">
                <a:hlinkClick r:id="rId24"/>
              </a:rPr>
              <a:t>Esti</a:t>
            </a:r>
            <a:r>
              <a:rPr lang="en-US" sz="1000" b="1" dirty="0">
                <a:hlinkClick r:id="rId24"/>
              </a:rPr>
              <a:t>-Mysteries and </a:t>
            </a:r>
            <a:r>
              <a:rPr lang="en-US" sz="1000" b="1" dirty="0">
                <a:hlinkClick r:id="" action="ppaction://noaction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for the Rest of the School Year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25002" y="3124200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2"/>
              </a:rPr>
              <a:t>Part 3 - New </a:t>
            </a:r>
            <a:r>
              <a:rPr lang="en-US" sz="1000" b="1" dirty="0" err="1">
                <a:hlinkClick r:id="rId22"/>
              </a:rPr>
              <a:t>Esti</a:t>
            </a:r>
            <a:r>
              <a:rPr lang="en-US" sz="1000" b="1" dirty="0">
                <a:hlinkClick r:id="rId22"/>
              </a:rPr>
              <a:t>-Mysteries and </a:t>
            </a:r>
          </a:p>
          <a:p>
            <a:pPr algn="ctr"/>
            <a:r>
              <a:rPr lang="en-US" sz="1000" b="1" dirty="0">
                <a:hlinkClick r:id="rId22"/>
              </a:rPr>
              <a:t>Number Sense Resources Every Day</a:t>
            </a:r>
          </a:p>
          <a:p>
            <a:pPr algn="ctr"/>
            <a:r>
              <a:rPr lang="en-US" sz="1000" b="1" dirty="0">
                <a:hlinkClick r:id="rId22"/>
              </a:rPr>
              <a:t> for the Rest of the School Year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11002" y="3129291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"/>
              </a:rPr>
              <a:t>Part 4 - New </a:t>
            </a:r>
            <a:r>
              <a:rPr lang="en-US" sz="1000" b="1" dirty="0" err="1">
                <a:hlinkClick r:id="rId2"/>
              </a:rPr>
              <a:t>Esti</a:t>
            </a:r>
            <a:r>
              <a:rPr lang="en-US" sz="1000" b="1" dirty="0">
                <a:hlinkClick r:id="rId2"/>
              </a:rPr>
              <a:t>-Mysteries and </a:t>
            </a:r>
          </a:p>
          <a:p>
            <a:pPr algn="ctr"/>
            <a:r>
              <a:rPr lang="en-US" sz="1000" b="1" dirty="0">
                <a:hlinkClick r:id="rId2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rId2"/>
              </a:rPr>
              <a:t>for the Rest of the School Year</a:t>
            </a:r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2875AF-09AC-4587-87D6-9C191C5F9582}"/>
              </a:ext>
            </a:extLst>
          </p:cNvPr>
          <p:cNvSpPr txBox="1"/>
          <p:nvPr/>
        </p:nvSpPr>
        <p:spPr>
          <a:xfrm>
            <a:off x="0" y="1912428"/>
            <a:ext cx="914400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2020-2021 School Year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7410146" y="137160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5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5795449" y="1371600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6"/>
              </a:rPr>
              <a:t>150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4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9" y="2176871"/>
            <a:ext cx="1263105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21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6" y="2176871"/>
            <a:ext cx="1263106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29"/>
            <a:extLst>
              <a:ext uri="{FF2B5EF4-FFF2-40B4-BE49-F238E27FC236}">
                <a16:creationId xmlns:a16="http://schemas.microsoft.com/office/drawing/2014/main" id="{E90DFB63-0E9C-DB92-CE0D-44F1037A6B51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2331" t="7030" r="29922" b="7483"/>
          <a:stretch/>
        </p:blipFill>
        <p:spPr>
          <a:xfrm>
            <a:off x="562485" y="72830"/>
            <a:ext cx="896457" cy="1070170"/>
          </a:xfrm>
          <a:prstGeom prst="rect">
            <a:avLst/>
          </a:prstGeom>
        </p:spPr>
      </p:pic>
      <p:pic>
        <p:nvPicPr>
          <p:cNvPr id="8" name="Picture 7">
            <a:hlinkClick r:id="rId31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16" y="457200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6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01" y="435473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5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29" y="434841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5867400" y="134779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Daily Resources Posted in the 2021-2022 School Year</a:t>
            </a:r>
          </a:p>
        </p:txBody>
      </p:sp>
      <p:pic>
        <p:nvPicPr>
          <p:cNvPr id="13" name="Picture 12">
            <a:hlinkClick r:id="rId35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5" y="482045"/>
            <a:ext cx="1268884" cy="9516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7B882-6485-A60A-7659-06CE01A3AF05}"/>
              </a:ext>
            </a:extLst>
          </p:cNvPr>
          <p:cNvCxnSpPr>
            <a:cxnSpLocks/>
          </p:cNvCxnSpPr>
          <p:nvPr/>
        </p:nvCxnSpPr>
        <p:spPr>
          <a:xfrm>
            <a:off x="5701673" y="0"/>
            <a:ext cx="0" cy="1912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1524000" y="0"/>
            <a:ext cx="31175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2022-2023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4106812" y="1397913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1"/>
              </a:rPr>
              <a:t>The 3-Container </a:t>
            </a:r>
          </a:p>
          <a:p>
            <a:pPr algn="ctr"/>
            <a:r>
              <a:rPr lang="en-US" sz="1000" b="1" dirty="0">
                <a:hlinkClick r:id="rId31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359719" y="1414790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5"/>
              </a:rPr>
              <a:t>170 New </a:t>
            </a:r>
            <a:r>
              <a:rPr lang="en-US" sz="1000" b="1" dirty="0" err="1">
                <a:hlinkClick r:id="rId35"/>
              </a:rPr>
              <a:t>Esti</a:t>
            </a:r>
            <a:r>
              <a:rPr lang="en-US" sz="1000" b="1" dirty="0">
                <a:hlinkClick r:id="rId35"/>
              </a:rPr>
              <a:t>-Mysteries</a:t>
            </a:r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AAC31-B87A-AD99-590B-0BA542161283}"/>
              </a:ext>
            </a:extLst>
          </p:cNvPr>
          <p:cNvSpPr txBox="1"/>
          <p:nvPr/>
        </p:nvSpPr>
        <p:spPr>
          <a:xfrm>
            <a:off x="59695" y="1120914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New Multiplication Workbook!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9"/>
              </a:rPr>
              <a:t>Learn more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730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8876</TotalTime>
  <Words>797</Words>
  <Application>Microsoft Office PowerPoint</Application>
  <PresentationFormat>On-screen Show (4:3)</PresentationFormat>
  <Paragraphs>279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</cp:lastModifiedBy>
  <cp:revision>164</cp:revision>
  <dcterms:created xsi:type="dcterms:W3CDTF">2020-11-09T02:38:45Z</dcterms:created>
  <dcterms:modified xsi:type="dcterms:W3CDTF">2022-12-01T23:31:12Z</dcterms:modified>
</cp:coreProperties>
</file>