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“All Eyes are on the Clues”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421D3-4C19-3DCE-74FE-CE04D5ADB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erasers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C1E67-6060-EC5F-591B-41CCBDA3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66011" y="0"/>
            <a:ext cx="3962400" cy="5943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10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What number is 1 more than 19?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off that number.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are 2 different colors of erasers.  The answer includes the digit 2.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off the numbers 22, 23, and 24.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4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22, 23, 24, ____, ____, ____,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436494-538F-7318-F8DE-F7670A5C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30455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E6E25-27CC-FFAE-1D5A-DD07FA345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03047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AADEF6-A1B9-60B6-DBD2-6EC064122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06946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4BBE95-AAE9-2992-669D-030294E72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2401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66BE87-7E70-190C-262D-0BBA13D1B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02319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813199-FD34-DD37-5DEF-9FF92F755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45144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C6FE-5B6C-0B0B-1663-44077D298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21 erasers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CE362-E282-7C9F-3050-EF5FA6CE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820</Words>
  <Application>Microsoft Office PowerPoint</Application>
  <PresentationFormat>On-screen Show (4:3)</PresentationFormat>
  <Paragraphs>282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159</cp:revision>
  <dcterms:created xsi:type="dcterms:W3CDTF">2020-11-09T02:38:45Z</dcterms:created>
  <dcterms:modified xsi:type="dcterms:W3CDTF">2023-01-17T03:06:04Z</dcterms:modified>
</cp:coreProperties>
</file>