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53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“Cupcake Erasers”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578F7-3179-62C2-87BD-E441F802F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cupcakes are in the pile?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D3CB4-88FF-8E92-6778-9FF870A47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and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Here is a fun pattern:  12, 14, 16 …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part of that pattern.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12 or 20.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letters are in the alphabet? Cross off that number.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912ECD-6B2D-0F19-D04A-E98859B2E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74323"/>
              </p:ext>
            </p:extLst>
          </p:nvPr>
        </p:nvGraphicFramePr>
        <p:xfrm>
          <a:off x="1524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6C8E7F-8E1A-0F3F-CDDC-F83F89379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73457"/>
              </p:ext>
            </p:extLst>
          </p:nvPr>
        </p:nvGraphicFramePr>
        <p:xfrm>
          <a:off x="1524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12318F-7D02-93D4-AED2-BEBF5BDC9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10581"/>
              </p:ext>
            </p:extLst>
          </p:nvPr>
        </p:nvGraphicFramePr>
        <p:xfrm>
          <a:off x="1524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26B1E7-C3BE-6A7F-88E7-0B186BBB2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28054"/>
              </p:ext>
            </p:extLst>
          </p:nvPr>
        </p:nvGraphicFramePr>
        <p:xfrm>
          <a:off x="1524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745FEEF-25AB-3DD8-C4CA-C5C3C3FAA3B7}"/>
              </a:ext>
            </a:extLst>
          </p:cNvPr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C4F3FE-9676-A60A-0ED6-EDD602148968}"/>
              </a:ext>
            </a:extLst>
          </p:cNvPr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the digit 4 or the digit 8.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A7E38A-FF06-C185-414B-DCD71467C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53863"/>
              </p:ext>
            </p:extLst>
          </p:nvPr>
        </p:nvGraphicFramePr>
        <p:xfrm>
          <a:off x="1524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DF241D4-DEFE-732C-A851-2D3BE51F4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02667"/>
              </p:ext>
            </p:extLst>
          </p:nvPr>
        </p:nvGraphicFramePr>
        <p:xfrm>
          <a:off x="1524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E7336-78F2-96CC-3D3B-7238E8EDE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91D5FF-4A60-6952-686C-D7944CA3D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16 cupcakes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Beginning.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"/>
              </a:rPr>
              <a:t>Day </a:t>
            </a:r>
          </a:p>
          <a:p>
            <a:pPr algn="ctr"/>
            <a:r>
              <a:rPr lang="en-US" sz="1000" b="1" dirty="0">
                <a:hlinkClick r:id="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"/>
              </a:rPr>
              <a:t>-Mysteries and </a:t>
            </a:r>
          </a:p>
          <a:p>
            <a:pPr algn="ctr"/>
            <a:r>
              <a:rPr lang="en-US" sz="1000" b="1" dirty="0">
                <a:hlinkClick r:id="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"/>
              </a:rPr>
              <a:t>-Mysteries and </a:t>
            </a:r>
          </a:p>
          <a:p>
            <a:pPr algn="ctr"/>
            <a:r>
              <a:rPr lang="en-US" sz="1000" b="1" dirty="0">
                <a:hlinkClick r:id="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/>
              </a:rPr>
              <a:t>The 3-Container </a:t>
            </a:r>
          </a:p>
          <a:p>
            <a:pPr algn="ctr"/>
            <a:r>
              <a:rPr lang="en-US" sz="1000" b="1" dirty="0">
                <a:hlinkClick r:id="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8604</TotalTime>
  <Words>813</Words>
  <Application>Microsoft Office PowerPoint</Application>
  <PresentationFormat>On-screen Show (4:3)</PresentationFormat>
  <Paragraphs>274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157</cp:revision>
  <dcterms:created xsi:type="dcterms:W3CDTF">2020-11-09T02:38:45Z</dcterms:created>
  <dcterms:modified xsi:type="dcterms:W3CDTF">2022-11-15T01:41:05Z</dcterms:modified>
</cp:coreProperties>
</file>