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5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FF00F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2514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“Dinosaur Eggs”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E47B2D12-E789-C745-315C-0D42DF304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58333" b="4444"/>
          <a:stretch/>
        </p:blipFill>
        <p:spPr>
          <a:xfrm>
            <a:off x="0" y="-1"/>
            <a:ext cx="4572000" cy="6858001"/>
          </a:xfr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eggs 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3EBD200-F3E8-335F-0C1E-4FEF8DAB4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58333" b="4444"/>
          <a:stretch/>
        </p:blipFill>
        <p:spPr>
          <a:xfrm>
            <a:off x="0" y="-1"/>
            <a:ext cx="4572000" cy="6858001"/>
          </a:xfr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11.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16, 17, or 18.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12, 13, or 14.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3FFCBC-37D9-20B8-2AF6-FD0F99322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31239"/>
              </p:ext>
            </p:extLst>
          </p:nvPr>
        </p:nvGraphicFramePr>
        <p:xfrm>
          <a:off x="76200" y="5410200"/>
          <a:ext cx="456534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34">
                  <a:extLst>
                    <a:ext uri="{9D8B030D-6E8A-4147-A177-3AD203B41FA5}">
                      <a16:colId xmlns:a16="http://schemas.microsoft.com/office/drawing/2014/main" val="525960529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0751326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844332618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16631819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75371634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456718237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96501400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5762524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174175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739119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714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37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0B788B-93D3-A80E-C1A1-4505F9C37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94625"/>
              </p:ext>
            </p:extLst>
          </p:nvPr>
        </p:nvGraphicFramePr>
        <p:xfrm>
          <a:off x="76200" y="5410200"/>
          <a:ext cx="456534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34">
                  <a:extLst>
                    <a:ext uri="{9D8B030D-6E8A-4147-A177-3AD203B41FA5}">
                      <a16:colId xmlns:a16="http://schemas.microsoft.com/office/drawing/2014/main" val="525960529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0751326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844332618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16631819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75371634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456718237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96501400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5762524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174175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739119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714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37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BAAD8F-7EBE-8AC0-7647-9ECD4309D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63694"/>
              </p:ext>
            </p:extLst>
          </p:nvPr>
        </p:nvGraphicFramePr>
        <p:xfrm>
          <a:off x="76200" y="5410200"/>
          <a:ext cx="456534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34">
                  <a:extLst>
                    <a:ext uri="{9D8B030D-6E8A-4147-A177-3AD203B41FA5}">
                      <a16:colId xmlns:a16="http://schemas.microsoft.com/office/drawing/2014/main" val="525960529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0751326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844332618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16631819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75371634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456718237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96501400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5762524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174175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739119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714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37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19BC3C-66B2-BFFA-AB62-5907C1A4B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76626"/>
              </p:ext>
            </p:extLst>
          </p:nvPr>
        </p:nvGraphicFramePr>
        <p:xfrm>
          <a:off x="76200" y="5410200"/>
          <a:ext cx="456534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34">
                  <a:extLst>
                    <a:ext uri="{9D8B030D-6E8A-4147-A177-3AD203B41FA5}">
                      <a16:colId xmlns:a16="http://schemas.microsoft.com/office/drawing/2014/main" val="525960529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0751326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844332618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16631819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75371634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456718237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96501400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5762524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174175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739119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714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371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78B246-5CA7-D240-44E3-5F49EF1CD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58196"/>
              </p:ext>
            </p:extLst>
          </p:nvPr>
        </p:nvGraphicFramePr>
        <p:xfrm>
          <a:off x="76200" y="5410200"/>
          <a:ext cx="456534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34">
                  <a:extLst>
                    <a:ext uri="{9D8B030D-6E8A-4147-A177-3AD203B41FA5}">
                      <a16:colId xmlns:a16="http://schemas.microsoft.com/office/drawing/2014/main" val="525960529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0751326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844332618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16631819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75371634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456718237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2965014004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1576252453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174175"/>
                    </a:ext>
                  </a:extLst>
                </a:gridCol>
                <a:gridCol w="456534">
                  <a:extLst>
                    <a:ext uri="{9D8B030D-6E8A-4147-A177-3AD203B41FA5}">
                      <a16:colId xmlns:a16="http://schemas.microsoft.com/office/drawing/2014/main" val="327739119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7143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1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311E672-4749-8C25-630F-F385E433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58333" b="4444"/>
          <a:stretch/>
        </p:blipFill>
        <p:spPr>
          <a:xfrm>
            <a:off x="0" y="-1"/>
            <a:ext cx="4572000" cy="6858001"/>
          </a:xfr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 eggs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D2DF0A-2806-1472-68FE-95C6E4C0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r="58333" b="4444"/>
          <a:stretch/>
        </p:blipFill>
        <p:spPr>
          <a:xfrm>
            <a:off x="0" y="-1"/>
            <a:ext cx="4572000" cy="6858001"/>
          </a:xfr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Beginning.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"/>
              </a:rPr>
              <a:t>Day </a:t>
            </a:r>
          </a:p>
          <a:p>
            <a:pPr algn="ctr"/>
            <a:r>
              <a:rPr lang="en-US" sz="1000" b="1" dirty="0">
                <a:hlinkClick r:id="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"/>
              </a:rPr>
              <a:t>-Mysteries and </a:t>
            </a:r>
          </a:p>
          <a:p>
            <a:pPr algn="ctr"/>
            <a:r>
              <a:rPr lang="en-US" sz="1000" b="1" dirty="0">
                <a:hlinkClick r:id="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"/>
              </a:rPr>
              <a:t>-Mysteries and </a:t>
            </a:r>
          </a:p>
          <a:p>
            <a:pPr algn="ctr"/>
            <a:r>
              <a:rPr lang="en-US" sz="1000" b="1" dirty="0">
                <a:hlinkClick r:id="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/>
              </a:rPr>
              <a:t>The 3-Container </a:t>
            </a:r>
          </a:p>
          <a:p>
            <a:pPr algn="ctr"/>
            <a:r>
              <a:rPr lang="en-US" sz="1000" b="1" dirty="0">
                <a:hlinkClick r:id="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698</Words>
  <Application>Microsoft Office PowerPoint</Application>
  <PresentationFormat>On-screen Show (4:3)</PresentationFormat>
  <Paragraphs>189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157</cp:revision>
  <dcterms:created xsi:type="dcterms:W3CDTF">2020-11-09T02:38:45Z</dcterms:created>
  <dcterms:modified xsi:type="dcterms:W3CDTF">2022-10-09T18:48:12Z</dcterms:modified>
</cp:coreProperties>
</file>