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5" r:id="rId9"/>
    <p:sldId id="1656" r:id="rId10"/>
    <p:sldId id="1668" r:id="rId11"/>
    <p:sldId id="1658" r:id="rId12"/>
    <p:sldId id="1659" r:id="rId13"/>
    <p:sldId id="1660" r:id="rId14"/>
    <p:sldId id="1661" r:id="rId15"/>
    <p:sldId id="1662" r:id="rId16"/>
    <p:sldId id="1663" r:id="rId17"/>
    <p:sldId id="1664" r:id="rId18"/>
    <p:sldId id="1665" r:id="rId19"/>
    <p:sldId id="16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07B75-5281-0319-C3CA-FB3E07F491D7}"/>
              </a:ext>
            </a:extLst>
          </p:cNvPr>
          <p:cNvPicPr>
            <a:picLocks noChangeAspect="1"/>
          </p:cNvPicPr>
          <p:nvPr/>
        </p:nvPicPr>
        <p:blipFill rotWithShape="1">
          <a:blip r:embed="rId2">
            <a:extLst>
              <a:ext uri="{28A0092B-C50C-407E-A947-70E740481C1C}">
                <a14:useLocalDpi xmlns:a14="http://schemas.microsoft.com/office/drawing/2010/main" val="0"/>
              </a:ext>
            </a:extLst>
          </a:blip>
          <a:srcRect t="3466" r="50000"/>
          <a:stretch/>
        </p:blipFill>
        <p:spPr>
          <a:xfrm>
            <a:off x="338747" y="0"/>
            <a:ext cx="4004653" cy="579874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 or a multiple of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5" name="Table 4">
            <a:extLst>
              <a:ext uri="{FF2B5EF4-FFF2-40B4-BE49-F238E27FC236}">
                <a16:creationId xmlns:a16="http://schemas.microsoft.com/office/drawing/2014/main" id="{494C5327-13B3-A2DC-410D-F4A21061B28D}"/>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81400"/>
                  </a:ext>
                </a:extLst>
              </a:tr>
            </a:tbl>
          </a:graphicData>
        </a:graphic>
      </p:graphicFrame>
    </p:spTree>
    <p:extLst>
      <p:ext uri="{BB962C8B-B14F-4D97-AF65-F5344CB8AC3E}">
        <p14:creationId xmlns:p14="http://schemas.microsoft.com/office/powerpoint/2010/main" val="150494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2F413-2371-8356-3415-B046C34315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454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B6B5F-A1C8-270B-2493-A4BA324679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8538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06142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“Finale”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51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CA189-28AF-A809-0E1E-82963DBDBF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33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07B75-5281-0319-C3CA-FB3E07F491D7}"/>
              </a:ext>
            </a:extLst>
          </p:cNvPr>
          <p:cNvPicPr>
            <a:picLocks noChangeAspect="1"/>
          </p:cNvPicPr>
          <p:nvPr/>
        </p:nvPicPr>
        <p:blipFill rotWithShape="1">
          <a:blip r:embed="rId2">
            <a:extLst>
              <a:ext uri="{28A0092B-C50C-407E-A947-70E740481C1C}">
                <a14:useLocalDpi xmlns:a14="http://schemas.microsoft.com/office/drawing/2010/main" val="0"/>
              </a:ext>
            </a:extLst>
          </a:blip>
          <a:srcRect t="3466" r="50000"/>
          <a:stretch/>
        </p:blipFill>
        <p:spPr>
          <a:xfrm>
            <a:off x="338747" y="0"/>
            <a:ext cx="4004653" cy="5798748"/>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 or a multiple of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5" name="Table 4">
            <a:extLst>
              <a:ext uri="{FF2B5EF4-FFF2-40B4-BE49-F238E27FC236}">
                <a16:creationId xmlns:a16="http://schemas.microsoft.com/office/drawing/2014/main" id="{494C5327-13B3-A2DC-410D-F4A21061B28D}"/>
              </a:ext>
            </a:extLst>
          </p:cNvPr>
          <p:cNvGraphicFramePr>
            <a:graphicFrameLocks noGrp="1"/>
          </p:cNvGraphicFramePr>
          <p:nvPr>
            <p:extLst>
              <p:ext uri="{D42A27DB-BD31-4B8C-83A1-F6EECF244321}">
                <p14:modId xmlns:p14="http://schemas.microsoft.com/office/powerpoint/2010/main" val="399286012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7181400"/>
                  </a:ext>
                </a:extLst>
              </a:tr>
            </a:tbl>
          </a:graphicData>
        </a:graphic>
      </p:graphicFrame>
      <p:graphicFrame>
        <p:nvGraphicFramePr>
          <p:cNvPr id="6" name="Table 5">
            <a:extLst>
              <a:ext uri="{FF2B5EF4-FFF2-40B4-BE49-F238E27FC236}">
                <a16:creationId xmlns:a16="http://schemas.microsoft.com/office/drawing/2014/main" id="{EB9B40F6-FCF3-CFE2-2F0B-D45731D69F80}"/>
              </a:ext>
            </a:extLst>
          </p:cNvPr>
          <p:cNvGraphicFramePr>
            <a:graphicFrameLocks noGrp="1"/>
          </p:cNvGraphicFramePr>
          <p:nvPr>
            <p:extLst>
              <p:ext uri="{D42A27DB-BD31-4B8C-83A1-F6EECF244321}">
                <p14:modId xmlns:p14="http://schemas.microsoft.com/office/powerpoint/2010/main" val="11106479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81400"/>
                  </a:ext>
                </a:extLst>
              </a:tr>
            </a:tbl>
          </a:graphicData>
        </a:graphic>
      </p:graphicFrame>
      <p:graphicFrame>
        <p:nvGraphicFramePr>
          <p:cNvPr id="7" name="Table 6">
            <a:extLst>
              <a:ext uri="{FF2B5EF4-FFF2-40B4-BE49-F238E27FC236}">
                <a16:creationId xmlns:a16="http://schemas.microsoft.com/office/drawing/2014/main" id="{169C0354-920D-BB50-9ED9-066A8C13A209}"/>
              </a:ext>
            </a:extLst>
          </p:cNvPr>
          <p:cNvGraphicFramePr>
            <a:graphicFrameLocks noGrp="1"/>
          </p:cNvGraphicFramePr>
          <p:nvPr>
            <p:extLst>
              <p:ext uri="{D42A27DB-BD31-4B8C-83A1-F6EECF244321}">
                <p14:modId xmlns:p14="http://schemas.microsoft.com/office/powerpoint/2010/main" val="310134072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81400"/>
                  </a:ext>
                </a:extLst>
              </a:tr>
            </a:tbl>
          </a:graphicData>
        </a:graphic>
      </p:graphicFrame>
      <p:graphicFrame>
        <p:nvGraphicFramePr>
          <p:cNvPr id="8" name="Table 7">
            <a:extLst>
              <a:ext uri="{FF2B5EF4-FFF2-40B4-BE49-F238E27FC236}">
                <a16:creationId xmlns:a16="http://schemas.microsoft.com/office/drawing/2014/main" id="{CF61DF2E-4A6C-891E-0ADE-73758A6FF66F}"/>
              </a:ext>
            </a:extLst>
          </p:cNvPr>
          <p:cNvGraphicFramePr>
            <a:graphicFrameLocks noGrp="1"/>
          </p:cNvGraphicFramePr>
          <p:nvPr>
            <p:extLst>
              <p:ext uri="{D42A27DB-BD31-4B8C-83A1-F6EECF244321}">
                <p14:modId xmlns:p14="http://schemas.microsoft.com/office/powerpoint/2010/main" val="253830311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81400"/>
                  </a:ext>
                </a:extLst>
              </a:tr>
            </a:tbl>
          </a:graphicData>
        </a:graphic>
      </p:graphicFrame>
      <p:graphicFrame>
        <p:nvGraphicFramePr>
          <p:cNvPr id="9" name="Table 8">
            <a:extLst>
              <a:ext uri="{FF2B5EF4-FFF2-40B4-BE49-F238E27FC236}">
                <a16:creationId xmlns:a16="http://schemas.microsoft.com/office/drawing/2014/main" id="{BAFE0B55-0116-A45F-65F9-08A0E32FE36A}"/>
              </a:ext>
            </a:extLst>
          </p:cNvPr>
          <p:cNvGraphicFramePr>
            <a:graphicFrameLocks noGrp="1"/>
          </p:cNvGraphicFramePr>
          <p:nvPr>
            <p:extLst>
              <p:ext uri="{D42A27DB-BD31-4B8C-83A1-F6EECF244321}">
                <p14:modId xmlns:p14="http://schemas.microsoft.com/office/powerpoint/2010/main" val="3472916384"/>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81400"/>
                  </a:ext>
                </a:extLst>
              </a:tr>
            </a:tbl>
          </a:graphicData>
        </a:graphic>
      </p:graphicFrame>
      <p:graphicFrame>
        <p:nvGraphicFramePr>
          <p:cNvPr id="10" name="Table 9">
            <a:extLst>
              <a:ext uri="{FF2B5EF4-FFF2-40B4-BE49-F238E27FC236}">
                <a16:creationId xmlns:a16="http://schemas.microsoft.com/office/drawing/2014/main" id="{5653DD38-76D2-8346-FA05-22D33CBC5C1F}"/>
              </a:ext>
            </a:extLst>
          </p:cNvPr>
          <p:cNvGraphicFramePr>
            <a:graphicFrameLocks noGrp="1"/>
          </p:cNvGraphicFramePr>
          <p:nvPr>
            <p:extLst>
              <p:ext uri="{D42A27DB-BD31-4B8C-83A1-F6EECF244321}">
                <p14:modId xmlns:p14="http://schemas.microsoft.com/office/powerpoint/2010/main" val="402600212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280545123"/>
                    </a:ext>
                  </a:extLst>
                </a:gridCol>
                <a:gridCol w="441960">
                  <a:extLst>
                    <a:ext uri="{9D8B030D-6E8A-4147-A177-3AD203B41FA5}">
                      <a16:colId xmlns:a16="http://schemas.microsoft.com/office/drawing/2014/main" val="3548516938"/>
                    </a:ext>
                  </a:extLst>
                </a:gridCol>
                <a:gridCol w="441960">
                  <a:extLst>
                    <a:ext uri="{9D8B030D-6E8A-4147-A177-3AD203B41FA5}">
                      <a16:colId xmlns:a16="http://schemas.microsoft.com/office/drawing/2014/main" val="290366603"/>
                    </a:ext>
                  </a:extLst>
                </a:gridCol>
                <a:gridCol w="441960">
                  <a:extLst>
                    <a:ext uri="{9D8B030D-6E8A-4147-A177-3AD203B41FA5}">
                      <a16:colId xmlns:a16="http://schemas.microsoft.com/office/drawing/2014/main" val="568016473"/>
                    </a:ext>
                  </a:extLst>
                </a:gridCol>
                <a:gridCol w="441960">
                  <a:extLst>
                    <a:ext uri="{9D8B030D-6E8A-4147-A177-3AD203B41FA5}">
                      <a16:colId xmlns:a16="http://schemas.microsoft.com/office/drawing/2014/main" val="816240471"/>
                    </a:ext>
                  </a:extLst>
                </a:gridCol>
                <a:gridCol w="441960">
                  <a:extLst>
                    <a:ext uri="{9D8B030D-6E8A-4147-A177-3AD203B41FA5}">
                      <a16:colId xmlns:a16="http://schemas.microsoft.com/office/drawing/2014/main" val="1884230400"/>
                    </a:ext>
                  </a:extLst>
                </a:gridCol>
                <a:gridCol w="441960">
                  <a:extLst>
                    <a:ext uri="{9D8B030D-6E8A-4147-A177-3AD203B41FA5}">
                      <a16:colId xmlns:a16="http://schemas.microsoft.com/office/drawing/2014/main" val="130446357"/>
                    </a:ext>
                  </a:extLst>
                </a:gridCol>
                <a:gridCol w="441960">
                  <a:extLst>
                    <a:ext uri="{9D8B030D-6E8A-4147-A177-3AD203B41FA5}">
                      <a16:colId xmlns:a16="http://schemas.microsoft.com/office/drawing/2014/main" val="1174622134"/>
                    </a:ext>
                  </a:extLst>
                </a:gridCol>
                <a:gridCol w="441960">
                  <a:extLst>
                    <a:ext uri="{9D8B030D-6E8A-4147-A177-3AD203B41FA5}">
                      <a16:colId xmlns:a16="http://schemas.microsoft.com/office/drawing/2014/main" val="1485695734"/>
                    </a:ext>
                  </a:extLst>
                </a:gridCol>
                <a:gridCol w="441960">
                  <a:extLst>
                    <a:ext uri="{9D8B030D-6E8A-4147-A177-3AD203B41FA5}">
                      <a16:colId xmlns:a16="http://schemas.microsoft.com/office/drawing/2014/main" val="387898244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43772869"/>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5172153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028511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86006088"/>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054806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57181400"/>
                  </a:ext>
                </a:extLst>
              </a:tr>
            </a:tbl>
          </a:graphicData>
        </a:graphic>
      </p:graphicFrame>
    </p:spTree>
    <p:extLst>
      <p:ext uri="{BB962C8B-B14F-4D97-AF65-F5344CB8AC3E}">
        <p14:creationId xmlns:p14="http://schemas.microsoft.com/office/powerpoint/2010/main" val="42645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2F413-2371-8356-3415-B046C34315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222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B6B5F-A1C8-270B-2493-A4BA324679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0286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63968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“Finale”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CA189-28AF-A809-0E1E-82963DBDBF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C07B75-5281-0319-C3CA-FB3E07F491D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square number or a multiple of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8.</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E2F413-2371-8356-3415-B046C34315F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B6B5F-A1C8-270B-2493-A4BA324679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noodles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“Finale”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675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CA189-28AF-A809-0E1E-82963DBDBFF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noodles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976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9924</TotalTime>
  <Words>2599</Words>
  <Application>Microsoft Office PowerPoint</Application>
  <PresentationFormat>On-screen Show (4:3)</PresentationFormat>
  <Paragraphs>732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177</cp:revision>
  <dcterms:created xsi:type="dcterms:W3CDTF">2020-11-09T02:38:45Z</dcterms:created>
  <dcterms:modified xsi:type="dcterms:W3CDTF">2023-02-18T03:40:32Z</dcterms:modified>
</cp:coreProperties>
</file>