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9" r:id="rId9"/>
    <p:sldId id="1660" r:id="rId10"/>
    <p:sldId id="1671" r:id="rId11"/>
    <p:sldId id="1662" r:id="rId12"/>
    <p:sldId id="1663" r:id="rId13"/>
    <p:sldId id="1664" r:id="rId14"/>
    <p:sldId id="1665" r:id="rId15"/>
    <p:sldId id="1666" r:id="rId16"/>
    <p:sldId id="1667" r:id="rId17"/>
    <p:sldId id="1668" r:id="rId18"/>
    <p:sldId id="1669" r:id="rId19"/>
    <p:sldId id="16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58E41-CFE4-455A-1140-EBE83517D0E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08399"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0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11 or a multiple of 39.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FF031C0-04FA-2D55-1DD1-993A74CD86EE}"/>
              </a:ext>
            </a:extLst>
          </p:cNvPr>
          <p:cNvGraphicFramePr>
            <a:graphicFrameLocks noGrp="1"/>
          </p:cNvGraphicFramePr>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4363"/>
                  </a:ext>
                </a:extLst>
              </a:tr>
            </a:tbl>
          </a:graphicData>
        </a:graphic>
      </p:graphicFrame>
    </p:spTree>
    <p:extLst>
      <p:ext uri="{BB962C8B-B14F-4D97-AF65-F5344CB8AC3E}">
        <p14:creationId xmlns:p14="http://schemas.microsoft.com/office/powerpoint/2010/main" val="8343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7E959-E52C-3E76-C9A8-94C44E8CBC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698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E5161-AC2B-DF43-EAAB-1D3103359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4962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358819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“Are Those Square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9529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69A62-EE25-A52C-249D-37FECD19140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505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58E41-CFE4-455A-1140-EBE83517D0E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457200" y="0"/>
            <a:ext cx="3708399" cy="5562599"/>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0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11 or a multiple of 39.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1FF031C0-04FA-2D55-1DD1-993A74CD86EE}"/>
              </a:ext>
            </a:extLst>
          </p:cNvPr>
          <p:cNvGraphicFramePr>
            <a:graphicFrameLocks noGrp="1"/>
          </p:cNvGraphicFramePr>
          <p:nvPr>
            <p:extLst>
              <p:ext uri="{D42A27DB-BD31-4B8C-83A1-F6EECF244321}">
                <p14:modId xmlns:p14="http://schemas.microsoft.com/office/powerpoint/2010/main" val="1789107850"/>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544363"/>
                  </a:ext>
                </a:extLst>
              </a:tr>
            </a:tbl>
          </a:graphicData>
        </a:graphic>
      </p:graphicFrame>
      <p:graphicFrame>
        <p:nvGraphicFramePr>
          <p:cNvPr id="4" name="Table 3">
            <a:extLst>
              <a:ext uri="{FF2B5EF4-FFF2-40B4-BE49-F238E27FC236}">
                <a16:creationId xmlns:a16="http://schemas.microsoft.com/office/drawing/2014/main" id="{C5B995B8-7E53-578F-B1BA-32F1D4D5F3D1}"/>
              </a:ext>
            </a:extLst>
          </p:cNvPr>
          <p:cNvGraphicFramePr>
            <a:graphicFrameLocks noGrp="1"/>
          </p:cNvGraphicFramePr>
          <p:nvPr>
            <p:extLst>
              <p:ext uri="{D42A27DB-BD31-4B8C-83A1-F6EECF244321}">
                <p14:modId xmlns:p14="http://schemas.microsoft.com/office/powerpoint/2010/main" val="1905896606"/>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2544363"/>
                  </a:ext>
                </a:extLst>
              </a:tr>
            </a:tbl>
          </a:graphicData>
        </a:graphic>
      </p:graphicFrame>
      <p:graphicFrame>
        <p:nvGraphicFramePr>
          <p:cNvPr id="5" name="Table 4">
            <a:extLst>
              <a:ext uri="{FF2B5EF4-FFF2-40B4-BE49-F238E27FC236}">
                <a16:creationId xmlns:a16="http://schemas.microsoft.com/office/drawing/2014/main" id="{87800F21-3C60-9B61-1908-8437B73FA7C2}"/>
              </a:ext>
            </a:extLst>
          </p:cNvPr>
          <p:cNvGraphicFramePr>
            <a:graphicFrameLocks noGrp="1"/>
          </p:cNvGraphicFramePr>
          <p:nvPr>
            <p:extLst>
              <p:ext uri="{D42A27DB-BD31-4B8C-83A1-F6EECF244321}">
                <p14:modId xmlns:p14="http://schemas.microsoft.com/office/powerpoint/2010/main" val="1546625607"/>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2544363"/>
                  </a:ext>
                </a:extLst>
              </a:tr>
            </a:tbl>
          </a:graphicData>
        </a:graphic>
      </p:graphicFrame>
      <p:graphicFrame>
        <p:nvGraphicFramePr>
          <p:cNvPr id="6" name="Table 5">
            <a:extLst>
              <a:ext uri="{FF2B5EF4-FFF2-40B4-BE49-F238E27FC236}">
                <a16:creationId xmlns:a16="http://schemas.microsoft.com/office/drawing/2014/main" id="{633B94E2-1992-57D4-1432-70AC2DD8AE3C}"/>
              </a:ext>
            </a:extLst>
          </p:cNvPr>
          <p:cNvGraphicFramePr>
            <a:graphicFrameLocks noGrp="1"/>
          </p:cNvGraphicFramePr>
          <p:nvPr>
            <p:extLst>
              <p:ext uri="{D42A27DB-BD31-4B8C-83A1-F6EECF244321}">
                <p14:modId xmlns:p14="http://schemas.microsoft.com/office/powerpoint/2010/main" val="3390874174"/>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2544363"/>
                  </a:ext>
                </a:extLst>
              </a:tr>
            </a:tbl>
          </a:graphicData>
        </a:graphic>
      </p:graphicFrame>
      <p:graphicFrame>
        <p:nvGraphicFramePr>
          <p:cNvPr id="7" name="Table 6">
            <a:extLst>
              <a:ext uri="{FF2B5EF4-FFF2-40B4-BE49-F238E27FC236}">
                <a16:creationId xmlns:a16="http://schemas.microsoft.com/office/drawing/2014/main" id="{67714989-8415-787C-ECCE-3AA39BC0E73F}"/>
              </a:ext>
            </a:extLst>
          </p:cNvPr>
          <p:cNvGraphicFramePr>
            <a:graphicFrameLocks noGrp="1"/>
          </p:cNvGraphicFramePr>
          <p:nvPr>
            <p:extLst>
              <p:ext uri="{D42A27DB-BD31-4B8C-83A1-F6EECF244321}">
                <p14:modId xmlns:p14="http://schemas.microsoft.com/office/powerpoint/2010/main" val="399824018"/>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2544363"/>
                  </a:ext>
                </a:extLst>
              </a:tr>
            </a:tbl>
          </a:graphicData>
        </a:graphic>
      </p:graphicFrame>
      <p:graphicFrame>
        <p:nvGraphicFramePr>
          <p:cNvPr id="8" name="Table 7">
            <a:extLst>
              <a:ext uri="{FF2B5EF4-FFF2-40B4-BE49-F238E27FC236}">
                <a16:creationId xmlns:a16="http://schemas.microsoft.com/office/drawing/2014/main" id="{400E660D-7345-769D-B3BD-016A079E9A05}"/>
              </a:ext>
            </a:extLst>
          </p:cNvPr>
          <p:cNvGraphicFramePr>
            <a:graphicFrameLocks noGrp="1"/>
          </p:cNvGraphicFramePr>
          <p:nvPr>
            <p:extLst>
              <p:ext uri="{D42A27DB-BD31-4B8C-83A1-F6EECF244321}">
                <p14:modId xmlns:p14="http://schemas.microsoft.com/office/powerpoint/2010/main" val="4188939441"/>
              </p:ext>
            </p:extLst>
          </p:nvPr>
        </p:nvGraphicFramePr>
        <p:xfrm>
          <a:off x="76200" y="49530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1541783535"/>
                    </a:ext>
                  </a:extLst>
                </a:gridCol>
                <a:gridCol w="441960">
                  <a:extLst>
                    <a:ext uri="{9D8B030D-6E8A-4147-A177-3AD203B41FA5}">
                      <a16:colId xmlns:a16="http://schemas.microsoft.com/office/drawing/2014/main" val="3958969941"/>
                    </a:ext>
                  </a:extLst>
                </a:gridCol>
                <a:gridCol w="441960">
                  <a:extLst>
                    <a:ext uri="{9D8B030D-6E8A-4147-A177-3AD203B41FA5}">
                      <a16:colId xmlns:a16="http://schemas.microsoft.com/office/drawing/2014/main" val="1061971043"/>
                    </a:ext>
                  </a:extLst>
                </a:gridCol>
                <a:gridCol w="441960">
                  <a:extLst>
                    <a:ext uri="{9D8B030D-6E8A-4147-A177-3AD203B41FA5}">
                      <a16:colId xmlns:a16="http://schemas.microsoft.com/office/drawing/2014/main" val="348455695"/>
                    </a:ext>
                  </a:extLst>
                </a:gridCol>
                <a:gridCol w="441960">
                  <a:extLst>
                    <a:ext uri="{9D8B030D-6E8A-4147-A177-3AD203B41FA5}">
                      <a16:colId xmlns:a16="http://schemas.microsoft.com/office/drawing/2014/main" val="1596856809"/>
                    </a:ext>
                  </a:extLst>
                </a:gridCol>
                <a:gridCol w="441960">
                  <a:extLst>
                    <a:ext uri="{9D8B030D-6E8A-4147-A177-3AD203B41FA5}">
                      <a16:colId xmlns:a16="http://schemas.microsoft.com/office/drawing/2014/main" val="2955812228"/>
                    </a:ext>
                  </a:extLst>
                </a:gridCol>
                <a:gridCol w="441960">
                  <a:extLst>
                    <a:ext uri="{9D8B030D-6E8A-4147-A177-3AD203B41FA5}">
                      <a16:colId xmlns:a16="http://schemas.microsoft.com/office/drawing/2014/main" val="13272360"/>
                    </a:ext>
                  </a:extLst>
                </a:gridCol>
                <a:gridCol w="441960">
                  <a:extLst>
                    <a:ext uri="{9D8B030D-6E8A-4147-A177-3AD203B41FA5}">
                      <a16:colId xmlns:a16="http://schemas.microsoft.com/office/drawing/2014/main" val="2292922243"/>
                    </a:ext>
                  </a:extLst>
                </a:gridCol>
                <a:gridCol w="441960">
                  <a:extLst>
                    <a:ext uri="{9D8B030D-6E8A-4147-A177-3AD203B41FA5}">
                      <a16:colId xmlns:a16="http://schemas.microsoft.com/office/drawing/2014/main" val="449500842"/>
                    </a:ext>
                  </a:extLst>
                </a:gridCol>
                <a:gridCol w="441960">
                  <a:extLst>
                    <a:ext uri="{9D8B030D-6E8A-4147-A177-3AD203B41FA5}">
                      <a16:colId xmlns:a16="http://schemas.microsoft.com/office/drawing/2014/main" val="2117277484"/>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3534589"/>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67411041"/>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12294893"/>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79012794"/>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46588629"/>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72544363"/>
                  </a:ext>
                </a:extLst>
              </a:tr>
            </a:tbl>
          </a:graphicData>
        </a:graphic>
      </p:graphicFrame>
    </p:spTree>
    <p:extLst>
      <p:ext uri="{BB962C8B-B14F-4D97-AF65-F5344CB8AC3E}">
        <p14:creationId xmlns:p14="http://schemas.microsoft.com/office/powerpoint/2010/main" val="8009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7E959-E52C-3E76-C9A8-94C44E8CBC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5042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E5161-AC2B-DF43-EAAB-1D3103359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5115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320351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“Are Those Square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69A62-EE25-A52C-249D-37FECD19140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58E41-CFE4-455A-1140-EBE83517D0E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multiple of 6 </a:t>
            </a:r>
          </a:p>
          <a:p>
            <a:pPr algn="ctr"/>
            <a:r>
              <a:rPr lang="en-US" sz="2000" b="1" dirty="0">
                <a:solidFill>
                  <a:schemeClr val="tx1"/>
                </a:solidFill>
              </a:rPr>
              <a:t>that is between 30 and 90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the digit 0 or the digit 2.</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is not a multiple of 8.</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a multiple of 11 or a multiple of 39.</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not a square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27E959-E52C-3E76-C9A8-94C44E8CBC65}"/>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BE5161-AC2B-DF43-EAAB-1D31033594D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54 tiles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“Are Those Square Tiles?”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0763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B69A62-EE25-A52C-249D-37FECD19140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tiles are in the glass?</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49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9905</TotalTime>
  <Words>2629</Words>
  <Application>Microsoft Office PowerPoint</Application>
  <PresentationFormat>On-screen Show (4:3)</PresentationFormat>
  <Paragraphs>732</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176</cp:revision>
  <dcterms:created xsi:type="dcterms:W3CDTF">2020-11-09T02:38:45Z</dcterms:created>
  <dcterms:modified xsi:type="dcterms:W3CDTF">2023-02-18T00:39:17Z</dcterms:modified>
</cp:coreProperties>
</file>