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60" r:id="rId9"/>
    <p:sldId id="1661" r:id="rId10"/>
    <p:sldId id="1672" r:id="rId11"/>
    <p:sldId id="1663" r:id="rId12"/>
    <p:sldId id="1664" r:id="rId13"/>
    <p:sldId id="1665" r:id="rId14"/>
    <p:sldId id="1666" r:id="rId15"/>
    <p:sldId id="1667" r:id="rId16"/>
    <p:sldId id="1668" r:id="rId17"/>
    <p:sldId id="1669" r:id="rId18"/>
    <p:sldId id="1670" r:id="rId19"/>
    <p:sldId id="16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FAB04-D01C-A94B-1555-49C5D89273C8}"/>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685800" y="0"/>
            <a:ext cx="3298678" cy="536716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9 </a:t>
            </a:r>
          </a:p>
          <a:p>
            <a:pPr algn="ctr"/>
            <a:r>
              <a:rPr lang="en-US" sz="2000" b="1" dirty="0">
                <a:solidFill>
                  <a:schemeClr val="tx1"/>
                </a:solidFill>
              </a:rPr>
              <a:t>as a factor.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1 more than </a:t>
            </a:r>
          </a:p>
          <a:p>
            <a:pPr algn="ctr"/>
            <a:r>
              <a:rPr lang="en-US" sz="2000" b="1" dirty="0">
                <a:solidFill>
                  <a:schemeClr val="tx1"/>
                </a:solidFill>
              </a:rPr>
              <a:t>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CDA36C4-0967-CCD7-AD03-F335F2E98880}"/>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1437229"/>
                    </a:ext>
                  </a:extLst>
                </a:gridCol>
                <a:gridCol w="441960">
                  <a:extLst>
                    <a:ext uri="{9D8B030D-6E8A-4147-A177-3AD203B41FA5}">
                      <a16:colId xmlns:a16="http://schemas.microsoft.com/office/drawing/2014/main" val="1041572266"/>
                    </a:ext>
                  </a:extLst>
                </a:gridCol>
                <a:gridCol w="441960">
                  <a:extLst>
                    <a:ext uri="{9D8B030D-6E8A-4147-A177-3AD203B41FA5}">
                      <a16:colId xmlns:a16="http://schemas.microsoft.com/office/drawing/2014/main" val="445536618"/>
                    </a:ext>
                  </a:extLst>
                </a:gridCol>
                <a:gridCol w="441960">
                  <a:extLst>
                    <a:ext uri="{9D8B030D-6E8A-4147-A177-3AD203B41FA5}">
                      <a16:colId xmlns:a16="http://schemas.microsoft.com/office/drawing/2014/main" val="760580534"/>
                    </a:ext>
                  </a:extLst>
                </a:gridCol>
                <a:gridCol w="441960">
                  <a:extLst>
                    <a:ext uri="{9D8B030D-6E8A-4147-A177-3AD203B41FA5}">
                      <a16:colId xmlns:a16="http://schemas.microsoft.com/office/drawing/2014/main" val="2611750005"/>
                    </a:ext>
                  </a:extLst>
                </a:gridCol>
                <a:gridCol w="441960">
                  <a:extLst>
                    <a:ext uri="{9D8B030D-6E8A-4147-A177-3AD203B41FA5}">
                      <a16:colId xmlns:a16="http://schemas.microsoft.com/office/drawing/2014/main" val="1641167328"/>
                    </a:ext>
                  </a:extLst>
                </a:gridCol>
                <a:gridCol w="441960">
                  <a:extLst>
                    <a:ext uri="{9D8B030D-6E8A-4147-A177-3AD203B41FA5}">
                      <a16:colId xmlns:a16="http://schemas.microsoft.com/office/drawing/2014/main" val="1366603683"/>
                    </a:ext>
                  </a:extLst>
                </a:gridCol>
                <a:gridCol w="441960">
                  <a:extLst>
                    <a:ext uri="{9D8B030D-6E8A-4147-A177-3AD203B41FA5}">
                      <a16:colId xmlns:a16="http://schemas.microsoft.com/office/drawing/2014/main" val="348213679"/>
                    </a:ext>
                  </a:extLst>
                </a:gridCol>
                <a:gridCol w="441960">
                  <a:extLst>
                    <a:ext uri="{9D8B030D-6E8A-4147-A177-3AD203B41FA5}">
                      <a16:colId xmlns:a16="http://schemas.microsoft.com/office/drawing/2014/main" val="1564177244"/>
                    </a:ext>
                  </a:extLst>
                </a:gridCol>
                <a:gridCol w="441960">
                  <a:extLst>
                    <a:ext uri="{9D8B030D-6E8A-4147-A177-3AD203B41FA5}">
                      <a16:colId xmlns:a16="http://schemas.microsoft.com/office/drawing/2014/main" val="175890451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225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9002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6674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2010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336009"/>
                  </a:ext>
                </a:extLst>
              </a:tr>
            </a:tbl>
          </a:graphicData>
        </a:graphic>
      </p:graphicFrame>
    </p:spTree>
    <p:extLst>
      <p:ext uri="{BB962C8B-B14F-4D97-AF65-F5344CB8AC3E}">
        <p14:creationId xmlns:p14="http://schemas.microsoft.com/office/powerpoint/2010/main" val="38080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9F025-AFF6-DCA4-7AAE-5497F3074ADF}"/>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1979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ACB1A-F1DB-3C86-267D-34823BDB4C76}"/>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6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13956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“Transportation”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331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939F8-1493-5B04-A04A-DB62DB49EEA2}"/>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4418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FAB04-D01C-A94B-1555-49C5D89273C8}"/>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685800" y="0"/>
            <a:ext cx="3298678" cy="536716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9 </a:t>
            </a:r>
          </a:p>
          <a:p>
            <a:pPr algn="ctr"/>
            <a:r>
              <a:rPr lang="en-US" sz="2000" b="1" dirty="0">
                <a:solidFill>
                  <a:schemeClr val="tx1"/>
                </a:solidFill>
              </a:rPr>
              <a:t>as a factor.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1 more than </a:t>
            </a:r>
          </a:p>
          <a:p>
            <a:pPr algn="ctr"/>
            <a:r>
              <a:rPr lang="en-US" sz="2000" b="1" dirty="0">
                <a:solidFill>
                  <a:schemeClr val="tx1"/>
                </a:solidFill>
              </a:rPr>
              <a:t>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CDA36C4-0967-CCD7-AD03-F335F2E98880}"/>
              </a:ext>
            </a:extLst>
          </p:cNvPr>
          <p:cNvGraphicFramePr>
            <a:graphicFrameLocks noGrp="1"/>
          </p:cNvGraphicFramePr>
          <p:nvPr>
            <p:extLst>
              <p:ext uri="{D42A27DB-BD31-4B8C-83A1-F6EECF244321}">
                <p14:modId xmlns:p14="http://schemas.microsoft.com/office/powerpoint/2010/main" val="5003551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1437229"/>
                    </a:ext>
                  </a:extLst>
                </a:gridCol>
                <a:gridCol w="441960">
                  <a:extLst>
                    <a:ext uri="{9D8B030D-6E8A-4147-A177-3AD203B41FA5}">
                      <a16:colId xmlns:a16="http://schemas.microsoft.com/office/drawing/2014/main" val="1041572266"/>
                    </a:ext>
                  </a:extLst>
                </a:gridCol>
                <a:gridCol w="441960">
                  <a:extLst>
                    <a:ext uri="{9D8B030D-6E8A-4147-A177-3AD203B41FA5}">
                      <a16:colId xmlns:a16="http://schemas.microsoft.com/office/drawing/2014/main" val="445536618"/>
                    </a:ext>
                  </a:extLst>
                </a:gridCol>
                <a:gridCol w="441960">
                  <a:extLst>
                    <a:ext uri="{9D8B030D-6E8A-4147-A177-3AD203B41FA5}">
                      <a16:colId xmlns:a16="http://schemas.microsoft.com/office/drawing/2014/main" val="760580534"/>
                    </a:ext>
                  </a:extLst>
                </a:gridCol>
                <a:gridCol w="441960">
                  <a:extLst>
                    <a:ext uri="{9D8B030D-6E8A-4147-A177-3AD203B41FA5}">
                      <a16:colId xmlns:a16="http://schemas.microsoft.com/office/drawing/2014/main" val="2611750005"/>
                    </a:ext>
                  </a:extLst>
                </a:gridCol>
                <a:gridCol w="441960">
                  <a:extLst>
                    <a:ext uri="{9D8B030D-6E8A-4147-A177-3AD203B41FA5}">
                      <a16:colId xmlns:a16="http://schemas.microsoft.com/office/drawing/2014/main" val="1641167328"/>
                    </a:ext>
                  </a:extLst>
                </a:gridCol>
                <a:gridCol w="441960">
                  <a:extLst>
                    <a:ext uri="{9D8B030D-6E8A-4147-A177-3AD203B41FA5}">
                      <a16:colId xmlns:a16="http://schemas.microsoft.com/office/drawing/2014/main" val="1366603683"/>
                    </a:ext>
                  </a:extLst>
                </a:gridCol>
                <a:gridCol w="441960">
                  <a:extLst>
                    <a:ext uri="{9D8B030D-6E8A-4147-A177-3AD203B41FA5}">
                      <a16:colId xmlns:a16="http://schemas.microsoft.com/office/drawing/2014/main" val="348213679"/>
                    </a:ext>
                  </a:extLst>
                </a:gridCol>
                <a:gridCol w="441960">
                  <a:extLst>
                    <a:ext uri="{9D8B030D-6E8A-4147-A177-3AD203B41FA5}">
                      <a16:colId xmlns:a16="http://schemas.microsoft.com/office/drawing/2014/main" val="1564177244"/>
                    </a:ext>
                  </a:extLst>
                </a:gridCol>
                <a:gridCol w="441960">
                  <a:extLst>
                    <a:ext uri="{9D8B030D-6E8A-4147-A177-3AD203B41FA5}">
                      <a16:colId xmlns:a16="http://schemas.microsoft.com/office/drawing/2014/main" val="175890451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225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9002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6674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2010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336009"/>
                  </a:ext>
                </a:extLst>
              </a:tr>
            </a:tbl>
          </a:graphicData>
        </a:graphic>
      </p:graphicFrame>
      <p:graphicFrame>
        <p:nvGraphicFramePr>
          <p:cNvPr id="4" name="Table 3">
            <a:extLst>
              <a:ext uri="{FF2B5EF4-FFF2-40B4-BE49-F238E27FC236}">
                <a16:creationId xmlns:a16="http://schemas.microsoft.com/office/drawing/2014/main" id="{B667AD9F-79D4-31B7-BE74-C7B2870E28DE}"/>
              </a:ext>
            </a:extLst>
          </p:cNvPr>
          <p:cNvGraphicFramePr>
            <a:graphicFrameLocks noGrp="1"/>
          </p:cNvGraphicFramePr>
          <p:nvPr>
            <p:extLst>
              <p:ext uri="{D42A27DB-BD31-4B8C-83A1-F6EECF244321}">
                <p14:modId xmlns:p14="http://schemas.microsoft.com/office/powerpoint/2010/main" val="2096620829"/>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1437229"/>
                    </a:ext>
                  </a:extLst>
                </a:gridCol>
                <a:gridCol w="441960">
                  <a:extLst>
                    <a:ext uri="{9D8B030D-6E8A-4147-A177-3AD203B41FA5}">
                      <a16:colId xmlns:a16="http://schemas.microsoft.com/office/drawing/2014/main" val="1041572266"/>
                    </a:ext>
                  </a:extLst>
                </a:gridCol>
                <a:gridCol w="441960">
                  <a:extLst>
                    <a:ext uri="{9D8B030D-6E8A-4147-A177-3AD203B41FA5}">
                      <a16:colId xmlns:a16="http://schemas.microsoft.com/office/drawing/2014/main" val="445536618"/>
                    </a:ext>
                  </a:extLst>
                </a:gridCol>
                <a:gridCol w="441960">
                  <a:extLst>
                    <a:ext uri="{9D8B030D-6E8A-4147-A177-3AD203B41FA5}">
                      <a16:colId xmlns:a16="http://schemas.microsoft.com/office/drawing/2014/main" val="760580534"/>
                    </a:ext>
                  </a:extLst>
                </a:gridCol>
                <a:gridCol w="441960">
                  <a:extLst>
                    <a:ext uri="{9D8B030D-6E8A-4147-A177-3AD203B41FA5}">
                      <a16:colId xmlns:a16="http://schemas.microsoft.com/office/drawing/2014/main" val="2611750005"/>
                    </a:ext>
                  </a:extLst>
                </a:gridCol>
                <a:gridCol w="441960">
                  <a:extLst>
                    <a:ext uri="{9D8B030D-6E8A-4147-A177-3AD203B41FA5}">
                      <a16:colId xmlns:a16="http://schemas.microsoft.com/office/drawing/2014/main" val="1641167328"/>
                    </a:ext>
                  </a:extLst>
                </a:gridCol>
                <a:gridCol w="441960">
                  <a:extLst>
                    <a:ext uri="{9D8B030D-6E8A-4147-A177-3AD203B41FA5}">
                      <a16:colId xmlns:a16="http://schemas.microsoft.com/office/drawing/2014/main" val="1366603683"/>
                    </a:ext>
                  </a:extLst>
                </a:gridCol>
                <a:gridCol w="441960">
                  <a:extLst>
                    <a:ext uri="{9D8B030D-6E8A-4147-A177-3AD203B41FA5}">
                      <a16:colId xmlns:a16="http://schemas.microsoft.com/office/drawing/2014/main" val="348213679"/>
                    </a:ext>
                  </a:extLst>
                </a:gridCol>
                <a:gridCol w="441960">
                  <a:extLst>
                    <a:ext uri="{9D8B030D-6E8A-4147-A177-3AD203B41FA5}">
                      <a16:colId xmlns:a16="http://schemas.microsoft.com/office/drawing/2014/main" val="1564177244"/>
                    </a:ext>
                  </a:extLst>
                </a:gridCol>
                <a:gridCol w="441960">
                  <a:extLst>
                    <a:ext uri="{9D8B030D-6E8A-4147-A177-3AD203B41FA5}">
                      <a16:colId xmlns:a16="http://schemas.microsoft.com/office/drawing/2014/main" val="175890451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225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9002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6674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2010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336009"/>
                  </a:ext>
                </a:extLst>
              </a:tr>
            </a:tbl>
          </a:graphicData>
        </a:graphic>
      </p:graphicFrame>
      <p:graphicFrame>
        <p:nvGraphicFramePr>
          <p:cNvPr id="5" name="Table 4">
            <a:extLst>
              <a:ext uri="{FF2B5EF4-FFF2-40B4-BE49-F238E27FC236}">
                <a16:creationId xmlns:a16="http://schemas.microsoft.com/office/drawing/2014/main" id="{B91E5FC0-602C-5C04-B2AF-E39BDBB9A7AE}"/>
              </a:ext>
            </a:extLst>
          </p:cNvPr>
          <p:cNvGraphicFramePr>
            <a:graphicFrameLocks noGrp="1"/>
          </p:cNvGraphicFramePr>
          <p:nvPr>
            <p:extLst>
              <p:ext uri="{D42A27DB-BD31-4B8C-83A1-F6EECF244321}">
                <p14:modId xmlns:p14="http://schemas.microsoft.com/office/powerpoint/2010/main" val="119060768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1437229"/>
                    </a:ext>
                  </a:extLst>
                </a:gridCol>
                <a:gridCol w="441960">
                  <a:extLst>
                    <a:ext uri="{9D8B030D-6E8A-4147-A177-3AD203B41FA5}">
                      <a16:colId xmlns:a16="http://schemas.microsoft.com/office/drawing/2014/main" val="1041572266"/>
                    </a:ext>
                  </a:extLst>
                </a:gridCol>
                <a:gridCol w="441960">
                  <a:extLst>
                    <a:ext uri="{9D8B030D-6E8A-4147-A177-3AD203B41FA5}">
                      <a16:colId xmlns:a16="http://schemas.microsoft.com/office/drawing/2014/main" val="445536618"/>
                    </a:ext>
                  </a:extLst>
                </a:gridCol>
                <a:gridCol w="441960">
                  <a:extLst>
                    <a:ext uri="{9D8B030D-6E8A-4147-A177-3AD203B41FA5}">
                      <a16:colId xmlns:a16="http://schemas.microsoft.com/office/drawing/2014/main" val="760580534"/>
                    </a:ext>
                  </a:extLst>
                </a:gridCol>
                <a:gridCol w="441960">
                  <a:extLst>
                    <a:ext uri="{9D8B030D-6E8A-4147-A177-3AD203B41FA5}">
                      <a16:colId xmlns:a16="http://schemas.microsoft.com/office/drawing/2014/main" val="2611750005"/>
                    </a:ext>
                  </a:extLst>
                </a:gridCol>
                <a:gridCol w="441960">
                  <a:extLst>
                    <a:ext uri="{9D8B030D-6E8A-4147-A177-3AD203B41FA5}">
                      <a16:colId xmlns:a16="http://schemas.microsoft.com/office/drawing/2014/main" val="1641167328"/>
                    </a:ext>
                  </a:extLst>
                </a:gridCol>
                <a:gridCol w="441960">
                  <a:extLst>
                    <a:ext uri="{9D8B030D-6E8A-4147-A177-3AD203B41FA5}">
                      <a16:colId xmlns:a16="http://schemas.microsoft.com/office/drawing/2014/main" val="1366603683"/>
                    </a:ext>
                  </a:extLst>
                </a:gridCol>
                <a:gridCol w="441960">
                  <a:extLst>
                    <a:ext uri="{9D8B030D-6E8A-4147-A177-3AD203B41FA5}">
                      <a16:colId xmlns:a16="http://schemas.microsoft.com/office/drawing/2014/main" val="348213679"/>
                    </a:ext>
                  </a:extLst>
                </a:gridCol>
                <a:gridCol w="441960">
                  <a:extLst>
                    <a:ext uri="{9D8B030D-6E8A-4147-A177-3AD203B41FA5}">
                      <a16:colId xmlns:a16="http://schemas.microsoft.com/office/drawing/2014/main" val="1564177244"/>
                    </a:ext>
                  </a:extLst>
                </a:gridCol>
                <a:gridCol w="441960">
                  <a:extLst>
                    <a:ext uri="{9D8B030D-6E8A-4147-A177-3AD203B41FA5}">
                      <a16:colId xmlns:a16="http://schemas.microsoft.com/office/drawing/2014/main" val="175890451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225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49002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16674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2010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336009"/>
                  </a:ext>
                </a:extLst>
              </a:tr>
            </a:tbl>
          </a:graphicData>
        </a:graphic>
      </p:graphicFrame>
      <p:graphicFrame>
        <p:nvGraphicFramePr>
          <p:cNvPr id="6" name="Table 5">
            <a:extLst>
              <a:ext uri="{FF2B5EF4-FFF2-40B4-BE49-F238E27FC236}">
                <a16:creationId xmlns:a16="http://schemas.microsoft.com/office/drawing/2014/main" id="{1897D0E6-B402-7FC2-6144-78D286FC2E9A}"/>
              </a:ext>
            </a:extLst>
          </p:cNvPr>
          <p:cNvGraphicFramePr>
            <a:graphicFrameLocks noGrp="1"/>
          </p:cNvGraphicFramePr>
          <p:nvPr>
            <p:extLst>
              <p:ext uri="{D42A27DB-BD31-4B8C-83A1-F6EECF244321}">
                <p14:modId xmlns:p14="http://schemas.microsoft.com/office/powerpoint/2010/main" val="2763988496"/>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1437229"/>
                    </a:ext>
                  </a:extLst>
                </a:gridCol>
                <a:gridCol w="441960">
                  <a:extLst>
                    <a:ext uri="{9D8B030D-6E8A-4147-A177-3AD203B41FA5}">
                      <a16:colId xmlns:a16="http://schemas.microsoft.com/office/drawing/2014/main" val="1041572266"/>
                    </a:ext>
                  </a:extLst>
                </a:gridCol>
                <a:gridCol w="441960">
                  <a:extLst>
                    <a:ext uri="{9D8B030D-6E8A-4147-A177-3AD203B41FA5}">
                      <a16:colId xmlns:a16="http://schemas.microsoft.com/office/drawing/2014/main" val="445536618"/>
                    </a:ext>
                  </a:extLst>
                </a:gridCol>
                <a:gridCol w="441960">
                  <a:extLst>
                    <a:ext uri="{9D8B030D-6E8A-4147-A177-3AD203B41FA5}">
                      <a16:colId xmlns:a16="http://schemas.microsoft.com/office/drawing/2014/main" val="760580534"/>
                    </a:ext>
                  </a:extLst>
                </a:gridCol>
                <a:gridCol w="441960">
                  <a:extLst>
                    <a:ext uri="{9D8B030D-6E8A-4147-A177-3AD203B41FA5}">
                      <a16:colId xmlns:a16="http://schemas.microsoft.com/office/drawing/2014/main" val="2611750005"/>
                    </a:ext>
                  </a:extLst>
                </a:gridCol>
                <a:gridCol w="441960">
                  <a:extLst>
                    <a:ext uri="{9D8B030D-6E8A-4147-A177-3AD203B41FA5}">
                      <a16:colId xmlns:a16="http://schemas.microsoft.com/office/drawing/2014/main" val="1641167328"/>
                    </a:ext>
                  </a:extLst>
                </a:gridCol>
                <a:gridCol w="441960">
                  <a:extLst>
                    <a:ext uri="{9D8B030D-6E8A-4147-A177-3AD203B41FA5}">
                      <a16:colId xmlns:a16="http://schemas.microsoft.com/office/drawing/2014/main" val="1366603683"/>
                    </a:ext>
                  </a:extLst>
                </a:gridCol>
                <a:gridCol w="441960">
                  <a:extLst>
                    <a:ext uri="{9D8B030D-6E8A-4147-A177-3AD203B41FA5}">
                      <a16:colId xmlns:a16="http://schemas.microsoft.com/office/drawing/2014/main" val="348213679"/>
                    </a:ext>
                  </a:extLst>
                </a:gridCol>
                <a:gridCol w="441960">
                  <a:extLst>
                    <a:ext uri="{9D8B030D-6E8A-4147-A177-3AD203B41FA5}">
                      <a16:colId xmlns:a16="http://schemas.microsoft.com/office/drawing/2014/main" val="1564177244"/>
                    </a:ext>
                  </a:extLst>
                </a:gridCol>
                <a:gridCol w="441960">
                  <a:extLst>
                    <a:ext uri="{9D8B030D-6E8A-4147-A177-3AD203B41FA5}">
                      <a16:colId xmlns:a16="http://schemas.microsoft.com/office/drawing/2014/main" val="175890451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225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49002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16674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42010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336009"/>
                  </a:ext>
                </a:extLst>
              </a:tr>
            </a:tbl>
          </a:graphicData>
        </a:graphic>
      </p:graphicFrame>
      <p:graphicFrame>
        <p:nvGraphicFramePr>
          <p:cNvPr id="7" name="Table 6">
            <a:extLst>
              <a:ext uri="{FF2B5EF4-FFF2-40B4-BE49-F238E27FC236}">
                <a16:creationId xmlns:a16="http://schemas.microsoft.com/office/drawing/2014/main" id="{8B0E752B-47FB-10D5-AF51-7DE3F5DB8277}"/>
              </a:ext>
            </a:extLst>
          </p:cNvPr>
          <p:cNvGraphicFramePr>
            <a:graphicFrameLocks noGrp="1"/>
          </p:cNvGraphicFramePr>
          <p:nvPr>
            <p:extLst>
              <p:ext uri="{D42A27DB-BD31-4B8C-83A1-F6EECF244321}">
                <p14:modId xmlns:p14="http://schemas.microsoft.com/office/powerpoint/2010/main" val="19647340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1437229"/>
                    </a:ext>
                  </a:extLst>
                </a:gridCol>
                <a:gridCol w="441960">
                  <a:extLst>
                    <a:ext uri="{9D8B030D-6E8A-4147-A177-3AD203B41FA5}">
                      <a16:colId xmlns:a16="http://schemas.microsoft.com/office/drawing/2014/main" val="1041572266"/>
                    </a:ext>
                  </a:extLst>
                </a:gridCol>
                <a:gridCol w="441960">
                  <a:extLst>
                    <a:ext uri="{9D8B030D-6E8A-4147-A177-3AD203B41FA5}">
                      <a16:colId xmlns:a16="http://schemas.microsoft.com/office/drawing/2014/main" val="445536618"/>
                    </a:ext>
                  </a:extLst>
                </a:gridCol>
                <a:gridCol w="441960">
                  <a:extLst>
                    <a:ext uri="{9D8B030D-6E8A-4147-A177-3AD203B41FA5}">
                      <a16:colId xmlns:a16="http://schemas.microsoft.com/office/drawing/2014/main" val="760580534"/>
                    </a:ext>
                  </a:extLst>
                </a:gridCol>
                <a:gridCol w="441960">
                  <a:extLst>
                    <a:ext uri="{9D8B030D-6E8A-4147-A177-3AD203B41FA5}">
                      <a16:colId xmlns:a16="http://schemas.microsoft.com/office/drawing/2014/main" val="2611750005"/>
                    </a:ext>
                  </a:extLst>
                </a:gridCol>
                <a:gridCol w="441960">
                  <a:extLst>
                    <a:ext uri="{9D8B030D-6E8A-4147-A177-3AD203B41FA5}">
                      <a16:colId xmlns:a16="http://schemas.microsoft.com/office/drawing/2014/main" val="1641167328"/>
                    </a:ext>
                  </a:extLst>
                </a:gridCol>
                <a:gridCol w="441960">
                  <a:extLst>
                    <a:ext uri="{9D8B030D-6E8A-4147-A177-3AD203B41FA5}">
                      <a16:colId xmlns:a16="http://schemas.microsoft.com/office/drawing/2014/main" val="1366603683"/>
                    </a:ext>
                  </a:extLst>
                </a:gridCol>
                <a:gridCol w="441960">
                  <a:extLst>
                    <a:ext uri="{9D8B030D-6E8A-4147-A177-3AD203B41FA5}">
                      <a16:colId xmlns:a16="http://schemas.microsoft.com/office/drawing/2014/main" val="348213679"/>
                    </a:ext>
                  </a:extLst>
                </a:gridCol>
                <a:gridCol w="441960">
                  <a:extLst>
                    <a:ext uri="{9D8B030D-6E8A-4147-A177-3AD203B41FA5}">
                      <a16:colId xmlns:a16="http://schemas.microsoft.com/office/drawing/2014/main" val="1564177244"/>
                    </a:ext>
                  </a:extLst>
                </a:gridCol>
                <a:gridCol w="441960">
                  <a:extLst>
                    <a:ext uri="{9D8B030D-6E8A-4147-A177-3AD203B41FA5}">
                      <a16:colId xmlns:a16="http://schemas.microsoft.com/office/drawing/2014/main" val="175890451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225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49002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16674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42010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336009"/>
                  </a:ext>
                </a:extLst>
              </a:tr>
            </a:tbl>
          </a:graphicData>
        </a:graphic>
      </p:graphicFrame>
      <p:graphicFrame>
        <p:nvGraphicFramePr>
          <p:cNvPr id="8" name="Table 7">
            <a:extLst>
              <a:ext uri="{FF2B5EF4-FFF2-40B4-BE49-F238E27FC236}">
                <a16:creationId xmlns:a16="http://schemas.microsoft.com/office/drawing/2014/main" id="{4C07584C-20D4-53E6-52B2-86C515CF6FBE}"/>
              </a:ext>
            </a:extLst>
          </p:cNvPr>
          <p:cNvGraphicFramePr>
            <a:graphicFrameLocks noGrp="1"/>
          </p:cNvGraphicFramePr>
          <p:nvPr>
            <p:extLst>
              <p:ext uri="{D42A27DB-BD31-4B8C-83A1-F6EECF244321}">
                <p14:modId xmlns:p14="http://schemas.microsoft.com/office/powerpoint/2010/main" val="1714117462"/>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1437229"/>
                    </a:ext>
                  </a:extLst>
                </a:gridCol>
                <a:gridCol w="441960">
                  <a:extLst>
                    <a:ext uri="{9D8B030D-6E8A-4147-A177-3AD203B41FA5}">
                      <a16:colId xmlns:a16="http://schemas.microsoft.com/office/drawing/2014/main" val="1041572266"/>
                    </a:ext>
                  </a:extLst>
                </a:gridCol>
                <a:gridCol w="441960">
                  <a:extLst>
                    <a:ext uri="{9D8B030D-6E8A-4147-A177-3AD203B41FA5}">
                      <a16:colId xmlns:a16="http://schemas.microsoft.com/office/drawing/2014/main" val="445536618"/>
                    </a:ext>
                  </a:extLst>
                </a:gridCol>
                <a:gridCol w="441960">
                  <a:extLst>
                    <a:ext uri="{9D8B030D-6E8A-4147-A177-3AD203B41FA5}">
                      <a16:colId xmlns:a16="http://schemas.microsoft.com/office/drawing/2014/main" val="760580534"/>
                    </a:ext>
                  </a:extLst>
                </a:gridCol>
                <a:gridCol w="441960">
                  <a:extLst>
                    <a:ext uri="{9D8B030D-6E8A-4147-A177-3AD203B41FA5}">
                      <a16:colId xmlns:a16="http://schemas.microsoft.com/office/drawing/2014/main" val="2611750005"/>
                    </a:ext>
                  </a:extLst>
                </a:gridCol>
                <a:gridCol w="441960">
                  <a:extLst>
                    <a:ext uri="{9D8B030D-6E8A-4147-A177-3AD203B41FA5}">
                      <a16:colId xmlns:a16="http://schemas.microsoft.com/office/drawing/2014/main" val="1641167328"/>
                    </a:ext>
                  </a:extLst>
                </a:gridCol>
                <a:gridCol w="441960">
                  <a:extLst>
                    <a:ext uri="{9D8B030D-6E8A-4147-A177-3AD203B41FA5}">
                      <a16:colId xmlns:a16="http://schemas.microsoft.com/office/drawing/2014/main" val="1366603683"/>
                    </a:ext>
                  </a:extLst>
                </a:gridCol>
                <a:gridCol w="441960">
                  <a:extLst>
                    <a:ext uri="{9D8B030D-6E8A-4147-A177-3AD203B41FA5}">
                      <a16:colId xmlns:a16="http://schemas.microsoft.com/office/drawing/2014/main" val="348213679"/>
                    </a:ext>
                  </a:extLst>
                </a:gridCol>
                <a:gridCol w="441960">
                  <a:extLst>
                    <a:ext uri="{9D8B030D-6E8A-4147-A177-3AD203B41FA5}">
                      <a16:colId xmlns:a16="http://schemas.microsoft.com/office/drawing/2014/main" val="1564177244"/>
                    </a:ext>
                  </a:extLst>
                </a:gridCol>
                <a:gridCol w="441960">
                  <a:extLst>
                    <a:ext uri="{9D8B030D-6E8A-4147-A177-3AD203B41FA5}">
                      <a16:colId xmlns:a16="http://schemas.microsoft.com/office/drawing/2014/main" val="175890451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2258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49002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166740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420106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0336009"/>
                  </a:ext>
                </a:extLst>
              </a:tr>
            </a:tbl>
          </a:graphicData>
        </a:graphic>
      </p:graphicFrame>
    </p:spTree>
    <p:extLst>
      <p:ext uri="{BB962C8B-B14F-4D97-AF65-F5344CB8AC3E}">
        <p14:creationId xmlns:p14="http://schemas.microsoft.com/office/powerpoint/2010/main" val="6946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9F025-AFF6-DCA4-7AAE-5497F3074ADF}"/>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0423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ACB1A-F1DB-3C86-267D-34823BDB4C76}"/>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466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16509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“Transportation”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939F8-1493-5B04-A04A-DB62DB49EEA2}"/>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FAB04-D01C-A94B-1555-49C5D89273C8}"/>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9 </a:t>
            </a:r>
          </a:p>
          <a:p>
            <a:pPr algn="ctr"/>
            <a:r>
              <a:rPr lang="en-US" sz="2000" b="1" dirty="0">
                <a:solidFill>
                  <a:schemeClr val="tx1"/>
                </a:solidFill>
              </a:rPr>
              <a:t>as a factor.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1 more than </a:t>
            </a:r>
          </a:p>
          <a:p>
            <a:pPr algn="ctr"/>
            <a:r>
              <a:rPr lang="en-US" sz="2000" b="1" dirty="0">
                <a:solidFill>
                  <a:schemeClr val="tx1"/>
                </a:solidFill>
              </a:rPr>
              <a:t>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9F025-AFF6-DCA4-7AAE-5497F3074ADF}"/>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ACB1A-F1DB-3C86-267D-34823BDB4C76}"/>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“Transportation”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453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939F8-1493-5B04-A04A-DB62DB49EEA2}"/>
              </a:ext>
            </a:extLst>
          </p:cNvPr>
          <p:cNvPicPr>
            <a:picLocks noChangeAspect="1"/>
          </p:cNvPicPr>
          <p:nvPr/>
        </p:nvPicPr>
        <p:blipFill rotWithShape="1">
          <a:blip r:embed="rId2">
            <a:extLst>
              <a:ext uri="{28A0092B-C50C-407E-A947-70E740481C1C}">
                <a14:useLocalDpi xmlns:a14="http://schemas.microsoft.com/office/drawing/2010/main" val="0"/>
              </a:ext>
            </a:extLst>
          </a:blip>
          <a:srcRect r="53905"/>
          <a:stretch/>
        </p:blipFill>
        <p:spPr>
          <a:xfrm>
            <a:off x="0" y="0"/>
            <a:ext cx="4214949"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170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9930</TotalTime>
  <Words>2523</Words>
  <Application>Microsoft Office PowerPoint</Application>
  <PresentationFormat>On-screen Show (4:3)</PresentationFormat>
  <Paragraphs>668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177</cp:revision>
  <dcterms:created xsi:type="dcterms:W3CDTF">2020-11-09T02:38:45Z</dcterms:created>
  <dcterms:modified xsi:type="dcterms:W3CDTF">2023-02-17T17:20:32Z</dcterms:modified>
</cp:coreProperties>
</file>