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5" r:id="rId9"/>
    <p:sldId id="1656" r:id="rId10"/>
    <p:sldId id="1667" r:id="rId11"/>
    <p:sldId id="1658" r:id="rId12"/>
    <p:sldId id="1668" r:id="rId13"/>
    <p:sldId id="1660" r:id="rId14"/>
    <p:sldId id="1661" r:id="rId15"/>
    <p:sldId id="1662" r:id="rId16"/>
    <p:sldId id="1663" r:id="rId17"/>
    <p:sldId id="1664" r:id="rId18"/>
    <p:sldId id="1669" r:id="rId19"/>
    <p:sldId id="16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9.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4.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8.jpeg"/><Relationship Id="rId7" Type="http://schemas.openxmlformats.org/officeDocument/2006/relationships/image" Target="../media/image6.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7.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0.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8.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6.jpeg"/><Relationship Id="rId5" Type="http://schemas.openxmlformats.org/officeDocument/2006/relationships/image" Target="../media/image5.jpeg"/><Relationship Id="rId15" Type="http://schemas.openxmlformats.org/officeDocument/2006/relationships/hyperlink" Target="https://www.stevewyborney.com/?p=1483" TargetMode="External"/><Relationship Id="rId23" Type="http://schemas.openxmlformats.org/officeDocument/2006/relationships/image" Target="../media/image12.jpeg"/><Relationship Id="rId28" Type="http://schemas.openxmlformats.org/officeDocument/2006/relationships/image" Target="../media/image14.jpeg"/><Relationship Id="rId36" Type="http://schemas.openxmlformats.org/officeDocument/2006/relationships/image" Target="../media/image19.jpeg"/><Relationship Id="rId10" Type="http://schemas.openxmlformats.org/officeDocument/2006/relationships/hyperlink" Target="http://www.stevewyborney.com/?p=893" TargetMode="External"/><Relationship Id="rId19" Type="http://schemas.openxmlformats.org/officeDocument/2006/relationships/image" Target="../media/image11.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7.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3.jpeg"/><Relationship Id="rId30" Type="http://schemas.openxmlformats.org/officeDocument/2006/relationships/image" Target="../media/image15.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9.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4.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8.jpeg"/><Relationship Id="rId7" Type="http://schemas.openxmlformats.org/officeDocument/2006/relationships/image" Target="../media/image6.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7.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0.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8.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6.jpeg"/><Relationship Id="rId5" Type="http://schemas.openxmlformats.org/officeDocument/2006/relationships/image" Target="../media/image5.jpeg"/><Relationship Id="rId15" Type="http://schemas.openxmlformats.org/officeDocument/2006/relationships/hyperlink" Target="https://www.stevewyborney.com/?p=1483" TargetMode="External"/><Relationship Id="rId23" Type="http://schemas.openxmlformats.org/officeDocument/2006/relationships/image" Target="../media/image12.jpeg"/><Relationship Id="rId28" Type="http://schemas.openxmlformats.org/officeDocument/2006/relationships/image" Target="../media/image14.jpeg"/><Relationship Id="rId36" Type="http://schemas.openxmlformats.org/officeDocument/2006/relationships/image" Target="../media/image19.jpeg"/><Relationship Id="rId10" Type="http://schemas.openxmlformats.org/officeDocument/2006/relationships/hyperlink" Target="http://www.stevewyborney.com/?p=893" TargetMode="External"/><Relationship Id="rId19" Type="http://schemas.openxmlformats.org/officeDocument/2006/relationships/image" Target="../media/image11.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7.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3.jpeg"/><Relationship Id="rId30" Type="http://schemas.openxmlformats.org/officeDocument/2006/relationships/image" Target="../media/image15.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9.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4.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8.jpeg"/><Relationship Id="rId7" Type="http://schemas.openxmlformats.org/officeDocument/2006/relationships/image" Target="../media/image6.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7.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0.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8.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6.jpeg"/><Relationship Id="rId5" Type="http://schemas.openxmlformats.org/officeDocument/2006/relationships/image" Target="../media/image5.jpeg"/><Relationship Id="rId15" Type="http://schemas.openxmlformats.org/officeDocument/2006/relationships/hyperlink" Target="https://www.stevewyborney.com/?p=1483" TargetMode="External"/><Relationship Id="rId23" Type="http://schemas.openxmlformats.org/officeDocument/2006/relationships/image" Target="../media/image12.jpeg"/><Relationship Id="rId28" Type="http://schemas.openxmlformats.org/officeDocument/2006/relationships/image" Target="../media/image14.jpeg"/><Relationship Id="rId36" Type="http://schemas.openxmlformats.org/officeDocument/2006/relationships/image" Target="../media/image19.jpeg"/><Relationship Id="rId10" Type="http://schemas.openxmlformats.org/officeDocument/2006/relationships/hyperlink" Target="http://www.stevewyborney.com/?p=893" TargetMode="External"/><Relationship Id="rId19" Type="http://schemas.openxmlformats.org/officeDocument/2006/relationships/image" Target="../media/image11.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7.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3.jpeg"/><Relationship Id="rId30" Type="http://schemas.openxmlformats.org/officeDocument/2006/relationships/image" Target="../media/image15.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4329B-EA2A-F48E-9B9F-F1271572680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708400" cy="5562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an even number</a:t>
            </a:r>
          </a:p>
          <a:p>
            <a:pPr algn="ctr"/>
            <a:r>
              <a:rPr lang="en-US" b="1" dirty="0">
                <a:solidFill>
                  <a:schemeClr val="tx1"/>
                </a:solidFill>
              </a:rPr>
              <a:t>between 40 and 91.</a:t>
            </a:r>
          </a:p>
          <a:p>
            <a:pPr algn="ctr"/>
            <a:r>
              <a:rPr lang="en-US" b="1" dirty="0">
                <a:solidFill>
                  <a:schemeClr val="tx1"/>
                </a:solidFill>
              </a:rPr>
              <a:t> However, it is not a multiple of 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equal 156 halves.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Think about ½ of 10.</a:t>
            </a:r>
          </a:p>
          <a:p>
            <a:pPr algn="ctr"/>
            <a:r>
              <a:rPr lang="en-US" b="1" dirty="0">
                <a:solidFill>
                  <a:schemeClr val="tx1"/>
                </a:solidFill>
              </a:rPr>
              <a:t>The answer does not include that digit.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equal to ½ of 132.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0FEE3DD-CA72-1754-DB9B-13CC76BF4984}"/>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923750"/>
                    </a:ext>
                  </a:extLst>
                </a:gridCol>
                <a:gridCol w="441960">
                  <a:extLst>
                    <a:ext uri="{9D8B030D-6E8A-4147-A177-3AD203B41FA5}">
                      <a16:colId xmlns:a16="http://schemas.microsoft.com/office/drawing/2014/main" val="508142099"/>
                    </a:ext>
                  </a:extLst>
                </a:gridCol>
                <a:gridCol w="441960">
                  <a:extLst>
                    <a:ext uri="{9D8B030D-6E8A-4147-A177-3AD203B41FA5}">
                      <a16:colId xmlns:a16="http://schemas.microsoft.com/office/drawing/2014/main" val="558399153"/>
                    </a:ext>
                  </a:extLst>
                </a:gridCol>
                <a:gridCol w="441960">
                  <a:extLst>
                    <a:ext uri="{9D8B030D-6E8A-4147-A177-3AD203B41FA5}">
                      <a16:colId xmlns:a16="http://schemas.microsoft.com/office/drawing/2014/main" val="808193010"/>
                    </a:ext>
                  </a:extLst>
                </a:gridCol>
                <a:gridCol w="441960">
                  <a:extLst>
                    <a:ext uri="{9D8B030D-6E8A-4147-A177-3AD203B41FA5}">
                      <a16:colId xmlns:a16="http://schemas.microsoft.com/office/drawing/2014/main" val="926161836"/>
                    </a:ext>
                  </a:extLst>
                </a:gridCol>
                <a:gridCol w="441960">
                  <a:extLst>
                    <a:ext uri="{9D8B030D-6E8A-4147-A177-3AD203B41FA5}">
                      <a16:colId xmlns:a16="http://schemas.microsoft.com/office/drawing/2014/main" val="2476655637"/>
                    </a:ext>
                  </a:extLst>
                </a:gridCol>
                <a:gridCol w="441960">
                  <a:extLst>
                    <a:ext uri="{9D8B030D-6E8A-4147-A177-3AD203B41FA5}">
                      <a16:colId xmlns:a16="http://schemas.microsoft.com/office/drawing/2014/main" val="3437135399"/>
                    </a:ext>
                  </a:extLst>
                </a:gridCol>
                <a:gridCol w="441960">
                  <a:extLst>
                    <a:ext uri="{9D8B030D-6E8A-4147-A177-3AD203B41FA5}">
                      <a16:colId xmlns:a16="http://schemas.microsoft.com/office/drawing/2014/main" val="4253481354"/>
                    </a:ext>
                  </a:extLst>
                </a:gridCol>
                <a:gridCol w="441960">
                  <a:extLst>
                    <a:ext uri="{9D8B030D-6E8A-4147-A177-3AD203B41FA5}">
                      <a16:colId xmlns:a16="http://schemas.microsoft.com/office/drawing/2014/main" val="52559249"/>
                    </a:ext>
                  </a:extLst>
                </a:gridCol>
                <a:gridCol w="441960">
                  <a:extLst>
                    <a:ext uri="{9D8B030D-6E8A-4147-A177-3AD203B41FA5}">
                      <a16:colId xmlns:a16="http://schemas.microsoft.com/office/drawing/2014/main" val="169821029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8860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4039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8279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30612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137509"/>
                  </a:ext>
                </a:extLst>
              </a:tr>
            </a:tbl>
          </a:graphicData>
        </a:graphic>
      </p:graphicFrame>
    </p:spTree>
    <p:extLst>
      <p:ext uri="{BB962C8B-B14F-4D97-AF65-F5344CB8AC3E}">
        <p14:creationId xmlns:p14="http://schemas.microsoft.com/office/powerpoint/2010/main" val="22623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F47CCD-8992-67A2-0C17-67535F9445F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187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90 balloon holders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0E74057F-2B01-C438-28B8-AFBE5E5715D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2439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72901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E8563-5BF6-B3B6-1D98-C8B41E077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8682" y="793775"/>
            <a:ext cx="2661056" cy="1496844"/>
          </a:xfrm>
          <a:prstGeom prst="rect">
            <a:avLst/>
          </a:prstGeom>
          <a:ln w="38100">
            <a:solidFill>
              <a:schemeClr val="tx1"/>
            </a:solidFill>
          </a:ln>
          <a:effectLst>
            <a:softEdge rad="203200"/>
          </a:effectLst>
        </p:spPr>
      </p:pic>
      <p:pic>
        <p:nvPicPr>
          <p:cNvPr id="3" name="Picture 2">
            <a:extLst>
              <a:ext uri="{FF2B5EF4-FFF2-40B4-BE49-F238E27FC236}">
                <a16:creationId xmlns:a16="http://schemas.microsoft.com/office/drawing/2014/main" id="{A1ECAB07-7283-ECB3-C6F2-0C6F8A3062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78" r="23887"/>
          <a:stretch/>
        </p:blipFill>
        <p:spPr>
          <a:xfrm>
            <a:off x="6248400" y="211666"/>
            <a:ext cx="2590800" cy="1998133"/>
          </a:xfrm>
          <a:prstGeom prst="rect">
            <a:avLst/>
          </a:prstGeom>
          <a:ln w="38100">
            <a:solidFill>
              <a:schemeClr val="tx1"/>
            </a:solidFill>
          </a:ln>
          <a:effectLst>
            <a:softEdge rad="203200"/>
          </a:effectLst>
        </p:spPr>
      </p:pic>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“Less Than </a:t>
            </a:r>
          </a:p>
          <a:p>
            <a:r>
              <a:rPr lang="en-US" sz="6000" b="1" dirty="0">
                <a:solidFill>
                  <a:srgbClr val="FFFF00"/>
                </a:solidFill>
              </a:rPr>
              <a:t>One Whole Balloon”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4"/>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6289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61F95-2276-2CFC-3BF3-A03CE16444A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balloon holders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989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4329B-EA2A-F48E-9B9F-F1271572680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708400" cy="5562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an even number</a:t>
            </a:r>
          </a:p>
          <a:p>
            <a:pPr algn="ctr"/>
            <a:r>
              <a:rPr lang="en-US" b="1" dirty="0">
                <a:solidFill>
                  <a:schemeClr val="tx1"/>
                </a:solidFill>
              </a:rPr>
              <a:t>between 40 and 91.</a:t>
            </a:r>
          </a:p>
          <a:p>
            <a:pPr algn="ctr"/>
            <a:r>
              <a:rPr lang="en-US" b="1" dirty="0">
                <a:solidFill>
                  <a:schemeClr val="tx1"/>
                </a:solidFill>
              </a:rPr>
              <a:t> However, it is not a multiple of 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equal 156 halves.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Think about ½ of 10.</a:t>
            </a:r>
          </a:p>
          <a:p>
            <a:pPr algn="ctr"/>
            <a:r>
              <a:rPr lang="en-US" b="1" dirty="0">
                <a:solidFill>
                  <a:schemeClr val="tx1"/>
                </a:solidFill>
              </a:rPr>
              <a:t>The answer does not include that digit.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equal to ½ of 132.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0FEE3DD-CA72-1754-DB9B-13CC76BF4984}"/>
              </a:ext>
            </a:extLst>
          </p:cNvPr>
          <p:cNvGraphicFramePr>
            <a:graphicFrameLocks noGrp="1"/>
          </p:cNvGraphicFramePr>
          <p:nvPr>
            <p:extLst>
              <p:ext uri="{D42A27DB-BD31-4B8C-83A1-F6EECF244321}">
                <p14:modId xmlns:p14="http://schemas.microsoft.com/office/powerpoint/2010/main" val="171214821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923750"/>
                    </a:ext>
                  </a:extLst>
                </a:gridCol>
                <a:gridCol w="441960">
                  <a:extLst>
                    <a:ext uri="{9D8B030D-6E8A-4147-A177-3AD203B41FA5}">
                      <a16:colId xmlns:a16="http://schemas.microsoft.com/office/drawing/2014/main" val="508142099"/>
                    </a:ext>
                  </a:extLst>
                </a:gridCol>
                <a:gridCol w="441960">
                  <a:extLst>
                    <a:ext uri="{9D8B030D-6E8A-4147-A177-3AD203B41FA5}">
                      <a16:colId xmlns:a16="http://schemas.microsoft.com/office/drawing/2014/main" val="558399153"/>
                    </a:ext>
                  </a:extLst>
                </a:gridCol>
                <a:gridCol w="441960">
                  <a:extLst>
                    <a:ext uri="{9D8B030D-6E8A-4147-A177-3AD203B41FA5}">
                      <a16:colId xmlns:a16="http://schemas.microsoft.com/office/drawing/2014/main" val="808193010"/>
                    </a:ext>
                  </a:extLst>
                </a:gridCol>
                <a:gridCol w="441960">
                  <a:extLst>
                    <a:ext uri="{9D8B030D-6E8A-4147-A177-3AD203B41FA5}">
                      <a16:colId xmlns:a16="http://schemas.microsoft.com/office/drawing/2014/main" val="926161836"/>
                    </a:ext>
                  </a:extLst>
                </a:gridCol>
                <a:gridCol w="441960">
                  <a:extLst>
                    <a:ext uri="{9D8B030D-6E8A-4147-A177-3AD203B41FA5}">
                      <a16:colId xmlns:a16="http://schemas.microsoft.com/office/drawing/2014/main" val="2476655637"/>
                    </a:ext>
                  </a:extLst>
                </a:gridCol>
                <a:gridCol w="441960">
                  <a:extLst>
                    <a:ext uri="{9D8B030D-6E8A-4147-A177-3AD203B41FA5}">
                      <a16:colId xmlns:a16="http://schemas.microsoft.com/office/drawing/2014/main" val="3437135399"/>
                    </a:ext>
                  </a:extLst>
                </a:gridCol>
                <a:gridCol w="441960">
                  <a:extLst>
                    <a:ext uri="{9D8B030D-6E8A-4147-A177-3AD203B41FA5}">
                      <a16:colId xmlns:a16="http://schemas.microsoft.com/office/drawing/2014/main" val="4253481354"/>
                    </a:ext>
                  </a:extLst>
                </a:gridCol>
                <a:gridCol w="441960">
                  <a:extLst>
                    <a:ext uri="{9D8B030D-6E8A-4147-A177-3AD203B41FA5}">
                      <a16:colId xmlns:a16="http://schemas.microsoft.com/office/drawing/2014/main" val="52559249"/>
                    </a:ext>
                  </a:extLst>
                </a:gridCol>
                <a:gridCol w="441960">
                  <a:extLst>
                    <a:ext uri="{9D8B030D-6E8A-4147-A177-3AD203B41FA5}">
                      <a16:colId xmlns:a16="http://schemas.microsoft.com/office/drawing/2014/main" val="169821029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8860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4039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8279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30612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137509"/>
                  </a:ext>
                </a:extLst>
              </a:tr>
            </a:tbl>
          </a:graphicData>
        </a:graphic>
      </p:graphicFrame>
      <p:graphicFrame>
        <p:nvGraphicFramePr>
          <p:cNvPr id="5" name="Table 4">
            <a:extLst>
              <a:ext uri="{FF2B5EF4-FFF2-40B4-BE49-F238E27FC236}">
                <a16:creationId xmlns:a16="http://schemas.microsoft.com/office/drawing/2014/main" id="{BF330E47-8139-538B-C5DD-5872322BCE0A}"/>
              </a:ext>
            </a:extLst>
          </p:cNvPr>
          <p:cNvGraphicFramePr>
            <a:graphicFrameLocks noGrp="1"/>
          </p:cNvGraphicFramePr>
          <p:nvPr>
            <p:extLst>
              <p:ext uri="{D42A27DB-BD31-4B8C-83A1-F6EECF244321}">
                <p14:modId xmlns:p14="http://schemas.microsoft.com/office/powerpoint/2010/main" val="85864491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923750"/>
                    </a:ext>
                  </a:extLst>
                </a:gridCol>
                <a:gridCol w="441960">
                  <a:extLst>
                    <a:ext uri="{9D8B030D-6E8A-4147-A177-3AD203B41FA5}">
                      <a16:colId xmlns:a16="http://schemas.microsoft.com/office/drawing/2014/main" val="508142099"/>
                    </a:ext>
                  </a:extLst>
                </a:gridCol>
                <a:gridCol w="441960">
                  <a:extLst>
                    <a:ext uri="{9D8B030D-6E8A-4147-A177-3AD203B41FA5}">
                      <a16:colId xmlns:a16="http://schemas.microsoft.com/office/drawing/2014/main" val="558399153"/>
                    </a:ext>
                  </a:extLst>
                </a:gridCol>
                <a:gridCol w="441960">
                  <a:extLst>
                    <a:ext uri="{9D8B030D-6E8A-4147-A177-3AD203B41FA5}">
                      <a16:colId xmlns:a16="http://schemas.microsoft.com/office/drawing/2014/main" val="808193010"/>
                    </a:ext>
                  </a:extLst>
                </a:gridCol>
                <a:gridCol w="441960">
                  <a:extLst>
                    <a:ext uri="{9D8B030D-6E8A-4147-A177-3AD203B41FA5}">
                      <a16:colId xmlns:a16="http://schemas.microsoft.com/office/drawing/2014/main" val="926161836"/>
                    </a:ext>
                  </a:extLst>
                </a:gridCol>
                <a:gridCol w="441960">
                  <a:extLst>
                    <a:ext uri="{9D8B030D-6E8A-4147-A177-3AD203B41FA5}">
                      <a16:colId xmlns:a16="http://schemas.microsoft.com/office/drawing/2014/main" val="2476655637"/>
                    </a:ext>
                  </a:extLst>
                </a:gridCol>
                <a:gridCol w="441960">
                  <a:extLst>
                    <a:ext uri="{9D8B030D-6E8A-4147-A177-3AD203B41FA5}">
                      <a16:colId xmlns:a16="http://schemas.microsoft.com/office/drawing/2014/main" val="3437135399"/>
                    </a:ext>
                  </a:extLst>
                </a:gridCol>
                <a:gridCol w="441960">
                  <a:extLst>
                    <a:ext uri="{9D8B030D-6E8A-4147-A177-3AD203B41FA5}">
                      <a16:colId xmlns:a16="http://schemas.microsoft.com/office/drawing/2014/main" val="4253481354"/>
                    </a:ext>
                  </a:extLst>
                </a:gridCol>
                <a:gridCol w="441960">
                  <a:extLst>
                    <a:ext uri="{9D8B030D-6E8A-4147-A177-3AD203B41FA5}">
                      <a16:colId xmlns:a16="http://schemas.microsoft.com/office/drawing/2014/main" val="52559249"/>
                    </a:ext>
                  </a:extLst>
                </a:gridCol>
                <a:gridCol w="441960">
                  <a:extLst>
                    <a:ext uri="{9D8B030D-6E8A-4147-A177-3AD203B41FA5}">
                      <a16:colId xmlns:a16="http://schemas.microsoft.com/office/drawing/2014/main" val="169821029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8860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64039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8279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130612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137509"/>
                  </a:ext>
                </a:extLst>
              </a:tr>
            </a:tbl>
          </a:graphicData>
        </a:graphic>
      </p:graphicFrame>
      <p:graphicFrame>
        <p:nvGraphicFramePr>
          <p:cNvPr id="6" name="Table 5">
            <a:extLst>
              <a:ext uri="{FF2B5EF4-FFF2-40B4-BE49-F238E27FC236}">
                <a16:creationId xmlns:a16="http://schemas.microsoft.com/office/drawing/2014/main" id="{72989BB2-BC57-E44A-9D1B-EB3C71888A9A}"/>
              </a:ext>
            </a:extLst>
          </p:cNvPr>
          <p:cNvGraphicFramePr>
            <a:graphicFrameLocks noGrp="1"/>
          </p:cNvGraphicFramePr>
          <p:nvPr>
            <p:extLst>
              <p:ext uri="{D42A27DB-BD31-4B8C-83A1-F6EECF244321}">
                <p14:modId xmlns:p14="http://schemas.microsoft.com/office/powerpoint/2010/main" val="344576349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923750"/>
                    </a:ext>
                  </a:extLst>
                </a:gridCol>
                <a:gridCol w="441960">
                  <a:extLst>
                    <a:ext uri="{9D8B030D-6E8A-4147-A177-3AD203B41FA5}">
                      <a16:colId xmlns:a16="http://schemas.microsoft.com/office/drawing/2014/main" val="508142099"/>
                    </a:ext>
                  </a:extLst>
                </a:gridCol>
                <a:gridCol w="441960">
                  <a:extLst>
                    <a:ext uri="{9D8B030D-6E8A-4147-A177-3AD203B41FA5}">
                      <a16:colId xmlns:a16="http://schemas.microsoft.com/office/drawing/2014/main" val="558399153"/>
                    </a:ext>
                  </a:extLst>
                </a:gridCol>
                <a:gridCol w="441960">
                  <a:extLst>
                    <a:ext uri="{9D8B030D-6E8A-4147-A177-3AD203B41FA5}">
                      <a16:colId xmlns:a16="http://schemas.microsoft.com/office/drawing/2014/main" val="808193010"/>
                    </a:ext>
                  </a:extLst>
                </a:gridCol>
                <a:gridCol w="441960">
                  <a:extLst>
                    <a:ext uri="{9D8B030D-6E8A-4147-A177-3AD203B41FA5}">
                      <a16:colId xmlns:a16="http://schemas.microsoft.com/office/drawing/2014/main" val="926161836"/>
                    </a:ext>
                  </a:extLst>
                </a:gridCol>
                <a:gridCol w="441960">
                  <a:extLst>
                    <a:ext uri="{9D8B030D-6E8A-4147-A177-3AD203B41FA5}">
                      <a16:colId xmlns:a16="http://schemas.microsoft.com/office/drawing/2014/main" val="2476655637"/>
                    </a:ext>
                  </a:extLst>
                </a:gridCol>
                <a:gridCol w="441960">
                  <a:extLst>
                    <a:ext uri="{9D8B030D-6E8A-4147-A177-3AD203B41FA5}">
                      <a16:colId xmlns:a16="http://schemas.microsoft.com/office/drawing/2014/main" val="3437135399"/>
                    </a:ext>
                  </a:extLst>
                </a:gridCol>
                <a:gridCol w="441960">
                  <a:extLst>
                    <a:ext uri="{9D8B030D-6E8A-4147-A177-3AD203B41FA5}">
                      <a16:colId xmlns:a16="http://schemas.microsoft.com/office/drawing/2014/main" val="4253481354"/>
                    </a:ext>
                  </a:extLst>
                </a:gridCol>
                <a:gridCol w="441960">
                  <a:extLst>
                    <a:ext uri="{9D8B030D-6E8A-4147-A177-3AD203B41FA5}">
                      <a16:colId xmlns:a16="http://schemas.microsoft.com/office/drawing/2014/main" val="52559249"/>
                    </a:ext>
                  </a:extLst>
                </a:gridCol>
                <a:gridCol w="441960">
                  <a:extLst>
                    <a:ext uri="{9D8B030D-6E8A-4147-A177-3AD203B41FA5}">
                      <a16:colId xmlns:a16="http://schemas.microsoft.com/office/drawing/2014/main" val="169821029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28860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64039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8279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130612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137509"/>
                  </a:ext>
                </a:extLst>
              </a:tr>
            </a:tbl>
          </a:graphicData>
        </a:graphic>
      </p:graphicFrame>
      <p:graphicFrame>
        <p:nvGraphicFramePr>
          <p:cNvPr id="7" name="Table 6">
            <a:extLst>
              <a:ext uri="{FF2B5EF4-FFF2-40B4-BE49-F238E27FC236}">
                <a16:creationId xmlns:a16="http://schemas.microsoft.com/office/drawing/2014/main" id="{01F8BE4F-28E3-860C-80BA-9C9ED3213A3C}"/>
              </a:ext>
            </a:extLst>
          </p:cNvPr>
          <p:cNvGraphicFramePr>
            <a:graphicFrameLocks noGrp="1"/>
          </p:cNvGraphicFramePr>
          <p:nvPr>
            <p:extLst>
              <p:ext uri="{D42A27DB-BD31-4B8C-83A1-F6EECF244321}">
                <p14:modId xmlns:p14="http://schemas.microsoft.com/office/powerpoint/2010/main" val="174358954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923750"/>
                    </a:ext>
                  </a:extLst>
                </a:gridCol>
                <a:gridCol w="441960">
                  <a:extLst>
                    <a:ext uri="{9D8B030D-6E8A-4147-A177-3AD203B41FA5}">
                      <a16:colId xmlns:a16="http://schemas.microsoft.com/office/drawing/2014/main" val="508142099"/>
                    </a:ext>
                  </a:extLst>
                </a:gridCol>
                <a:gridCol w="441960">
                  <a:extLst>
                    <a:ext uri="{9D8B030D-6E8A-4147-A177-3AD203B41FA5}">
                      <a16:colId xmlns:a16="http://schemas.microsoft.com/office/drawing/2014/main" val="558399153"/>
                    </a:ext>
                  </a:extLst>
                </a:gridCol>
                <a:gridCol w="441960">
                  <a:extLst>
                    <a:ext uri="{9D8B030D-6E8A-4147-A177-3AD203B41FA5}">
                      <a16:colId xmlns:a16="http://schemas.microsoft.com/office/drawing/2014/main" val="808193010"/>
                    </a:ext>
                  </a:extLst>
                </a:gridCol>
                <a:gridCol w="441960">
                  <a:extLst>
                    <a:ext uri="{9D8B030D-6E8A-4147-A177-3AD203B41FA5}">
                      <a16:colId xmlns:a16="http://schemas.microsoft.com/office/drawing/2014/main" val="926161836"/>
                    </a:ext>
                  </a:extLst>
                </a:gridCol>
                <a:gridCol w="441960">
                  <a:extLst>
                    <a:ext uri="{9D8B030D-6E8A-4147-A177-3AD203B41FA5}">
                      <a16:colId xmlns:a16="http://schemas.microsoft.com/office/drawing/2014/main" val="2476655637"/>
                    </a:ext>
                  </a:extLst>
                </a:gridCol>
                <a:gridCol w="441960">
                  <a:extLst>
                    <a:ext uri="{9D8B030D-6E8A-4147-A177-3AD203B41FA5}">
                      <a16:colId xmlns:a16="http://schemas.microsoft.com/office/drawing/2014/main" val="3437135399"/>
                    </a:ext>
                  </a:extLst>
                </a:gridCol>
                <a:gridCol w="441960">
                  <a:extLst>
                    <a:ext uri="{9D8B030D-6E8A-4147-A177-3AD203B41FA5}">
                      <a16:colId xmlns:a16="http://schemas.microsoft.com/office/drawing/2014/main" val="4253481354"/>
                    </a:ext>
                  </a:extLst>
                </a:gridCol>
                <a:gridCol w="441960">
                  <a:extLst>
                    <a:ext uri="{9D8B030D-6E8A-4147-A177-3AD203B41FA5}">
                      <a16:colId xmlns:a16="http://schemas.microsoft.com/office/drawing/2014/main" val="52559249"/>
                    </a:ext>
                  </a:extLst>
                </a:gridCol>
                <a:gridCol w="441960">
                  <a:extLst>
                    <a:ext uri="{9D8B030D-6E8A-4147-A177-3AD203B41FA5}">
                      <a16:colId xmlns:a16="http://schemas.microsoft.com/office/drawing/2014/main" val="169821029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28860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64039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8279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130612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137509"/>
                  </a:ext>
                </a:extLst>
              </a:tr>
            </a:tbl>
          </a:graphicData>
        </a:graphic>
      </p:graphicFrame>
      <p:graphicFrame>
        <p:nvGraphicFramePr>
          <p:cNvPr id="8" name="Table 7">
            <a:extLst>
              <a:ext uri="{FF2B5EF4-FFF2-40B4-BE49-F238E27FC236}">
                <a16:creationId xmlns:a16="http://schemas.microsoft.com/office/drawing/2014/main" id="{E408AF0B-5B7D-0177-25E7-3DADC3778BEC}"/>
              </a:ext>
            </a:extLst>
          </p:cNvPr>
          <p:cNvGraphicFramePr>
            <a:graphicFrameLocks noGrp="1"/>
          </p:cNvGraphicFramePr>
          <p:nvPr>
            <p:extLst>
              <p:ext uri="{D42A27DB-BD31-4B8C-83A1-F6EECF244321}">
                <p14:modId xmlns:p14="http://schemas.microsoft.com/office/powerpoint/2010/main" val="255209665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923750"/>
                    </a:ext>
                  </a:extLst>
                </a:gridCol>
                <a:gridCol w="441960">
                  <a:extLst>
                    <a:ext uri="{9D8B030D-6E8A-4147-A177-3AD203B41FA5}">
                      <a16:colId xmlns:a16="http://schemas.microsoft.com/office/drawing/2014/main" val="508142099"/>
                    </a:ext>
                  </a:extLst>
                </a:gridCol>
                <a:gridCol w="441960">
                  <a:extLst>
                    <a:ext uri="{9D8B030D-6E8A-4147-A177-3AD203B41FA5}">
                      <a16:colId xmlns:a16="http://schemas.microsoft.com/office/drawing/2014/main" val="558399153"/>
                    </a:ext>
                  </a:extLst>
                </a:gridCol>
                <a:gridCol w="441960">
                  <a:extLst>
                    <a:ext uri="{9D8B030D-6E8A-4147-A177-3AD203B41FA5}">
                      <a16:colId xmlns:a16="http://schemas.microsoft.com/office/drawing/2014/main" val="808193010"/>
                    </a:ext>
                  </a:extLst>
                </a:gridCol>
                <a:gridCol w="441960">
                  <a:extLst>
                    <a:ext uri="{9D8B030D-6E8A-4147-A177-3AD203B41FA5}">
                      <a16:colId xmlns:a16="http://schemas.microsoft.com/office/drawing/2014/main" val="926161836"/>
                    </a:ext>
                  </a:extLst>
                </a:gridCol>
                <a:gridCol w="441960">
                  <a:extLst>
                    <a:ext uri="{9D8B030D-6E8A-4147-A177-3AD203B41FA5}">
                      <a16:colId xmlns:a16="http://schemas.microsoft.com/office/drawing/2014/main" val="2476655637"/>
                    </a:ext>
                  </a:extLst>
                </a:gridCol>
                <a:gridCol w="441960">
                  <a:extLst>
                    <a:ext uri="{9D8B030D-6E8A-4147-A177-3AD203B41FA5}">
                      <a16:colId xmlns:a16="http://schemas.microsoft.com/office/drawing/2014/main" val="3437135399"/>
                    </a:ext>
                  </a:extLst>
                </a:gridCol>
                <a:gridCol w="441960">
                  <a:extLst>
                    <a:ext uri="{9D8B030D-6E8A-4147-A177-3AD203B41FA5}">
                      <a16:colId xmlns:a16="http://schemas.microsoft.com/office/drawing/2014/main" val="4253481354"/>
                    </a:ext>
                  </a:extLst>
                </a:gridCol>
                <a:gridCol w="441960">
                  <a:extLst>
                    <a:ext uri="{9D8B030D-6E8A-4147-A177-3AD203B41FA5}">
                      <a16:colId xmlns:a16="http://schemas.microsoft.com/office/drawing/2014/main" val="52559249"/>
                    </a:ext>
                  </a:extLst>
                </a:gridCol>
                <a:gridCol w="441960">
                  <a:extLst>
                    <a:ext uri="{9D8B030D-6E8A-4147-A177-3AD203B41FA5}">
                      <a16:colId xmlns:a16="http://schemas.microsoft.com/office/drawing/2014/main" val="169821029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28860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64039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8279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130612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137509"/>
                  </a:ext>
                </a:extLst>
              </a:tr>
            </a:tbl>
          </a:graphicData>
        </a:graphic>
      </p:graphicFrame>
      <p:graphicFrame>
        <p:nvGraphicFramePr>
          <p:cNvPr id="10" name="Table 9">
            <a:extLst>
              <a:ext uri="{FF2B5EF4-FFF2-40B4-BE49-F238E27FC236}">
                <a16:creationId xmlns:a16="http://schemas.microsoft.com/office/drawing/2014/main" id="{C1D4AAC6-26A0-2725-C314-47F69C0E4CA3}"/>
              </a:ext>
            </a:extLst>
          </p:cNvPr>
          <p:cNvGraphicFramePr>
            <a:graphicFrameLocks noGrp="1"/>
          </p:cNvGraphicFramePr>
          <p:nvPr>
            <p:extLst>
              <p:ext uri="{D42A27DB-BD31-4B8C-83A1-F6EECF244321}">
                <p14:modId xmlns:p14="http://schemas.microsoft.com/office/powerpoint/2010/main" val="291107897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923750"/>
                    </a:ext>
                  </a:extLst>
                </a:gridCol>
                <a:gridCol w="441960">
                  <a:extLst>
                    <a:ext uri="{9D8B030D-6E8A-4147-A177-3AD203B41FA5}">
                      <a16:colId xmlns:a16="http://schemas.microsoft.com/office/drawing/2014/main" val="508142099"/>
                    </a:ext>
                  </a:extLst>
                </a:gridCol>
                <a:gridCol w="441960">
                  <a:extLst>
                    <a:ext uri="{9D8B030D-6E8A-4147-A177-3AD203B41FA5}">
                      <a16:colId xmlns:a16="http://schemas.microsoft.com/office/drawing/2014/main" val="558399153"/>
                    </a:ext>
                  </a:extLst>
                </a:gridCol>
                <a:gridCol w="441960">
                  <a:extLst>
                    <a:ext uri="{9D8B030D-6E8A-4147-A177-3AD203B41FA5}">
                      <a16:colId xmlns:a16="http://schemas.microsoft.com/office/drawing/2014/main" val="808193010"/>
                    </a:ext>
                  </a:extLst>
                </a:gridCol>
                <a:gridCol w="441960">
                  <a:extLst>
                    <a:ext uri="{9D8B030D-6E8A-4147-A177-3AD203B41FA5}">
                      <a16:colId xmlns:a16="http://schemas.microsoft.com/office/drawing/2014/main" val="926161836"/>
                    </a:ext>
                  </a:extLst>
                </a:gridCol>
                <a:gridCol w="441960">
                  <a:extLst>
                    <a:ext uri="{9D8B030D-6E8A-4147-A177-3AD203B41FA5}">
                      <a16:colId xmlns:a16="http://schemas.microsoft.com/office/drawing/2014/main" val="2476655637"/>
                    </a:ext>
                  </a:extLst>
                </a:gridCol>
                <a:gridCol w="441960">
                  <a:extLst>
                    <a:ext uri="{9D8B030D-6E8A-4147-A177-3AD203B41FA5}">
                      <a16:colId xmlns:a16="http://schemas.microsoft.com/office/drawing/2014/main" val="3437135399"/>
                    </a:ext>
                  </a:extLst>
                </a:gridCol>
                <a:gridCol w="441960">
                  <a:extLst>
                    <a:ext uri="{9D8B030D-6E8A-4147-A177-3AD203B41FA5}">
                      <a16:colId xmlns:a16="http://schemas.microsoft.com/office/drawing/2014/main" val="4253481354"/>
                    </a:ext>
                  </a:extLst>
                </a:gridCol>
                <a:gridCol w="441960">
                  <a:extLst>
                    <a:ext uri="{9D8B030D-6E8A-4147-A177-3AD203B41FA5}">
                      <a16:colId xmlns:a16="http://schemas.microsoft.com/office/drawing/2014/main" val="52559249"/>
                    </a:ext>
                  </a:extLst>
                </a:gridCol>
                <a:gridCol w="441960">
                  <a:extLst>
                    <a:ext uri="{9D8B030D-6E8A-4147-A177-3AD203B41FA5}">
                      <a16:colId xmlns:a16="http://schemas.microsoft.com/office/drawing/2014/main" val="169821029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28860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64039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8279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130612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137509"/>
                  </a:ext>
                </a:extLst>
              </a:tr>
            </a:tbl>
          </a:graphicData>
        </a:graphic>
      </p:graphicFrame>
    </p:spTree>
    <p:extLst>
      <p:ext uri="{BB962C8B-B14F-4D97-AF65-F5344CB8AC3E}">
        <p14:creationId xmlns:p14="http://schemas.microsoft.com/office/powerpoint/2010/main" val="118621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F47CCD-8992-67A2-0C17-67535F9445F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0713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90 balloon holders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0E74057F-2B01-C438-28B8-AFBE5E5715D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8585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91722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DC6C3E-B78E-379E-75E7-7BD8B00D8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8682" y="793775"/>
            <a:ext cx="2661056" cy="1496844"/>
          </a:xfrm>
          <a:prstGeom prst="rect">
            <a:avLst/>
          </a:prstGeom>
          <a:ln w="38100">
            <a:solidFill>
              <a:schemeClr val="tx1"/>
            </a:solidFill>
          </a:ln>
          <a:effectLst>
            <a:softEdge rad="203200"/>
          </a:effectLst>
        </p:spPr>
      </p:pic>
      <p:pic>
        <p:nvPicPr>
          <p:cNvPr id="3" name="Picture 2">
            <a:extLst>
              <a:ext uri="{FF2B5EF4-FFF2-40B4-BE49-F238E27FC236}">
                <a16:creationId xmlns:a16="http://schemas.microsoft.com/office/drawing/2014/main" id="{D64CF190-D779-F44C-4025-1AD1E14A2A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78" r="23887"/>
          <a:stretch/>
        </p:blipFill>
        <p:spPr>
          <a:xfrm>
            <a:off x="6248400" y="211666"/>
            <a:ext cx="2590800" cy="1998133"/>
          </a:xfrm>
          <a:prstGeom prst="rect">
            <a:avLst/>
          </a:prstGeom>
          <a:ln w="38100">
            <a:solidFill>
              <a:schemeClr val="tx1"/>
            </a:solidFill>
          </a:ln>
          <a:effectLst>
            <a:softEdge rad="203200"/>
          </a:effectLst>
        </p:spPr>
      </p:pic>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“Less Than </a:t>
            </a:r>
          </a:p>
          <a:p>
            <a:r>
              <a:rPr lang="en-US" sz="6000" b="1" dirty="0">
                <a:solidFill>
                  <a:srgbClr val="FFFF00"/>
                </a:solidFill>
              </a:rPr>
              <a:t>One Whole Balloon”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4"/>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61F95-2276-2CFC-3BF3-A03CE16444A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balloon holders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4329B-EA2A-F48E-9B9F-F1271572680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an even number</a:t>
            </a:r>
          </a:p>
          <a:p>
            <a:pPr algn="ctr"/>
            <a:r>
              <a:rPr lang="en-US" b="1" dirty="0">
                <a:solidFill>
                  <a:schemeClr val="tx1"/>
                </a:solidFill>
              </a:rPr>
              <a:t>between 40 and 91.</a:t>
            </a:r>
          </a:p>
          <a:p>
            <a:pPr algn="ctr"/>
            <a:r>
              <a:rPr lang="en-US" b="1" dirty="0">
                <a:solidFill>
                  <a:schemeClr val="tx1"/>
                </a:solidFill>
              </a:rPr>
              <a:t> However, it is not a multiple of 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equal 156 halves.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Think about ½ of 10.</a:t>
            </a:r>
          </a:p>
          <a:p>
            <a:pPr algn="ctr"/>
            <a:r>
              <a:rPr lang="en-US" b="1" dirty="0">
                <a:solidFill>
                  <a:schemeClr val="tx1"/>
                </a:solidFill>
              </a:rPr>
              <a:t>The answer does not include that digit.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equal to ½ of 132.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F47CCD-8992-67A2-0C17-67535F9445F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90 balloon holders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0E74057F-2B01-C438-28B8-AFBE5E5715D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241760-3AFC-B72A-D549-A4606D901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8682" y="793775"/>
            <a:ext cx="2661056" cy="1496844"/>
          </a:xfrm>
          <a:prstGeom prst="rect">
            <a:avLst/>
          </a:prstGeom>
          <a:ln w="38100">
            <a:solidFill>
              <a:schemeClr val="tx1"/>
            </a:solidFill>
          </a:ln>
          <a:effectLst>
            <a:softEdge rad="203200"/>
          </a:effectLst>
        </p:spPr>
      </p:pic>
      <p:pic>
        <p:nvPicPr>
          <p:cNvPr id="3" name="Picture 2">
            <a:extLst>
              <a:ext uri="{FF2B5EF4-FFF2-40B4-BE49-F238E27FC236}">
                <a16:creationId xmlns:a16="http://schemas.microsoft.com/office/drawing/2014/main" id="{1815BCA4-BBFC-33FD-9DD9-0DC19BE5C7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78" r="23887"/>
          <a:stretch/>
        </p:blipFill>
        <p:spPr>
          <a:xfrm>
            <a:off x="6248400" y="211666"/>
            <a:ext cx="2590800" cy="1998133"/>
          </a:xfrm>
          <a:prstGeom prst="rect">
            <a:avLst/>
          </a:prstGeom>
          <a:ln w="38100">
            <a:solidFill>
              <a:schemeClr val="tx1"/>
            </a:solidFill>
          </a:ln>
          <a:effectLst>
            <a:softEdge rad="203200"/>
          </a:effectLst>
        </p:spPr>
      </p:pic>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“Less Than </a:t>
            </a:r>
          </a:p>
          <a:p>
            <a:r>
              <a:rPr lang="en-US" sz="6000" b="1" dirty="0">
                <a:solidFill>
                  <a:srgbClr val="FFFF00"/>
                </a:solidFill>
              </a:rPr>
              <a:t>One Whole Balloon”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4"/>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8978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61F95-2276-2CFC-3BF3-A03CE16444A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balloon holders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31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9972</TotalTime>
  <Words>2586</Words>
  <Application>Microsoft Office PowerPoint</Application>
  <PresentationFormat>On-screen Show (4:3)</PresentationFormat>
  <Paragraphs>674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183</cp:revision>
  <dcterms:created xsi:type="dcterms:W3CDTF">2020-11-09T02:38:45Z</dcterms:created>
  <dcterms:modified xsi:type="dcterms:W3CDTF">2023-03-28T01:24:10Z</dcterms:modified>
</cp:coreProperties>
</file>