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1640" r:id="rId8"/>
    <p:sldId id="1653" r:id="rId9"/>
    <p:sldId id="1654" r:id="rId10"/>
    <p:sldId id="1666" r:id="rId11"/>
    <p:sldId id="1656" r:id="rId12"/>
    <p:sldId id="1657" r:id="rId13"/>
    <p:sldId id="1658" r:id="rId14"/>
    <p:sldId id="1659" r:id="rId15"/>
    <p:sldId id="1660" r:id="rId16"/>
    <p:sldId id="1661" r:id="rId17"/>
    <p:sldId id="1662" r:id="rId18"/>
    <p:sldId id="1663" r:id="rId19"/>
    <p:sldId id="166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17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AD3E65-7E43-D284-352A-411C133B6D7E}"/>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533400" y="0"/>
            <a:ext cx="3657600" cy="6096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50 and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1 more than </a:t>
            </a:r>
          </a:p>
          <a:p>
            <a:pPr algn="ctr"/>
            <a:r>
              <a:rPr lang="en-US" b="1" dirty="0">
                <a:solidFill>
                  <a:schemeClr val="tx1"/>
                </a:solidFill>
              </a:rPr>
              <a:t>a multiple of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sz="1400" b="1" dirty="0">
                <a:solidFill>
                  <a:schemeClr val="tx1"/>
                </a:solidFill>
              </a:rPr>
              <a:t>If 7/8 of 28 is greater than 25, </a:t>
            </a:r>
          </a:p>
          <a:p>
            <a:pPr algn="ctr"/>
            <a:r>
              <a:rPr lang="en-US" sz="1400" b="1" dirty="0">
                <a:solidFill>
                  <a:schemeClr val="tx1"/>
                </a:solidFill>
              </a:rPr>
              <a:t>then eliminate the composite numbers. </a:t>
            </a:r>
          </a:p>
          <a:p>
            <a:pPr algn="ctr"/>
            <a:r>
              <a:rPr lang="en-US" sz="1400" b="1" dirty="0">
                <a:solidFill>
                  <a:schemeClr val="tx1"/>
                </a:solidFill>
              </a:rPr>
              <a:t>If 7/8 of 28 is less than 25, </a:t>
            </a:r>
          </a:p>
          <a:p>
            <a:pPr algn="ctr"/>
            <a:r>
              <a:rPr lang="en-US" sz="1400" b="1" dirty="0">
                <a:solidFill>
                  <a:schemeClr val="tx1"/>
                </a:solidFill>
              </a:rPr>
              <a:t>then eliminate the prime numbers.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Find the greatest remaining number.  Eliminate that number and the number that is 12 less than it.</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9B89B108-193D-A0A4-E953-DBFCC4F1189F}"/>
              </a:ext>
            </a:extLst>
          </p:cNvPr>
          <p:cNvGraphicFramePr>
            <a:graphicFrameLocks noGrp="1"/>
          </p:cNvGraphicFramePr>
          <p:nvPr/>
        </p:nvGraphicFramePr>
        <p:xfrm>
          <a:off x="1524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827761375"/>
                    </a:ext>
                  </a:extLst>
                </a:gridCol>
                <a:gridCol w="441960">
                  <a:extLst>
                    <a:ext uri="{9D8B030D-6E8A-4147-A177-3AD203B41FA5}">
                      <a16:colId xmlns:a16="http://schemas.microsoft.com/office/drawing/2014/main" val="2740099479"/>
                    </a:ext>
                  </a:extLst>
                </a:gridCol>
                <a:gridCol w="441960">
                  <a:extLst>
                    <a:ext uri="{9D8B030D-6E8A-4147-A177-3AD203B41FA5}">
                      <a16:colId xmlns:a16="http://schemas.microsoft.com/office/drawing/2014/main" val="1964191060"/>
                    </a:ext>
                  </a:extLst>
                </a:gridCol>
                <a:gridCol w="441960">
                  <a:extLst>
                    <a:ext uri="{9D8B030D-6E8A-4147-A177-3AD203B41FA5}">
                      <a16:colId xmlns:a16="http://schemas.microsoft.com/office/drawing/2014/main" val="275906323"/>
                    </a:ext>
                  </a:extLst>
                </a:gridCol>
                <a:gridCol w="441960">
                  <a:extLst>
                    <a:ext uri="{9D8B030D-6E8A-4147-A177-3AD203B41FA5}">
                      <a16:colId xmlns:a16="http://schemas.microsoft.com/office/drawing/2014/main" val="173700002"/>
                    </a:ext>
                  </a:extLst>
                </a:gridCol>
                <a:gridCol w="441960">
                  <a:extLst>
                    <a:ext uri="{9D8B030D-6E8A-4147-A177-3AD203B41FA5}">
                      <a16:colId xmlns:a16="http://schemas.microsoft.com/office/drawing/2014/main" val="3559964438"/>
                    </a:ext>
                  </a:extLst>
                </a:gridCol>
                <a:gridCol w="441960">
                  <a:extLst>
                    <a:ext uri="{9D8B030D-6E8A-4147-A177-3AD203B41FA5}">
                      <a16:colId xmlns:a16="http://schemas.microsoft.com/office/drawing/2014/main" val="3539231696"/>
                    </a:ext>
                  </a:extLst>
                </a:gridCol>
                <a:gridCol w="441960">
                  <a:extLst>
                    <a:ext uri="{9D8B030D-6E8A-4147-A177-3AD203B41FA5}">
                      <a16:colId xmlns:a16="http://schemas.microsoft.com/office/drawing/2014/main" val="2101134443"/>
                    </a:ext>
                  </a:extLst>
                </a:gridCol>
                <a:gridCol w="441960">
                  <a:extLst>
                    <a:ext uri="{9D8B030D-6E8A-4147-A177-3AD203B41FA5}">
                      <a16:colId xmlns:a16="http://schemas.microsoft.com/office/drawing/2014/main" val="3837643201"/>
                    </a:ext>
                  </a:extLst>
                </a:gridCol>
                <a:gridCol w="441960">
                  <a:extLst>
                    <a:ext uri="{9D8B030D-6E8A-4147-A177-3AD203B41FA5}">
                      <a16:colId xmlns:a16="http://schemas.microsoft.com/office/drawing/2014/main" val="967826207"/>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353621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108552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6281379"/>
                  </a:ext>
                </a:extLst>
              </a:tr>
            </a:tbl>
          </a:graphicData>
        </a:graphic>
      </p:graphicFrame>
    </p:spTree>
    <p:extLst>
      <p:ext uri="{BB962C8B-B14F-4D97-AF65-F5344CB8AC3E}">
        <p14:creationId xmlns:p14="http://schemas.microsoft.com/office/powerpoint/2010/main" val="66490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74D191-14E9-07DF-6D22-20038F637220}"/>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371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F9D550-DE6E-103F-264C-BF1F81AB573F}"/>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57 rocks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5036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3871469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“This is an Advanced </a:t>
            </a:r>
          </a:p>
          <a:p>
            <a:r>
              <a:rPr lang="en-US" sz="6000" b="1" dirty="0">
                <a:solidFill>
                  <a:srgbClr val="FFFF00"/>
                </a:solidFill>
              </a:rPr>
              <a:t>If-</a:t>
            </a:r>
            <a:r>
              <a:rPr lang="en-US" sz="6000" b="1" dirty="0" err="1">
                <a:solidFill>
                  <a:srgbClr val="FFFF00"/>
                </a:solidFill>
              </a:rPr>
              <a:t>sti</a:t>
            </a:r>
            <a:r>
              <a:rPr lang="en-US" sz="6000" b="1" dirty="0">
                <a:solidFill>
                  <a:srgbClr val="FFFF00"/>
                </a:solidFill>
              </a:rPr>
              <a:t>-Mystery”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31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11DCFE-1E12-A4F7-87D1-9A970D9C7603}"/>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rocks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72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AD3E65-7E43-D284-352A-411C133B6D7E}"/>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533400" y="0"/>
            <a:ext cx="3657600" cy="6096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50 and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1 more than </a:t>
            </a:r>
          </a:p>
          <a:p>
            <a:pPr algn="ctr"/>
            <a:r>
              <a:rPr lang="en-US" b="1" dirty="0">
                <a:solidFill>
                  <a:schemeClr val="tx1"/>
                </a:solidFill>
              </a:rPr>
              <a:t>a multiple of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sz="1400" b="1" dirty="0">
                <a:solidFill>
                  <a:schemeClr val="tx1"/>
                </a:solidFill>
              </a:rPr>
              <a:t>If 7/8 of 28 is greater than 25, </a:t>
            </a:r>
          </a:p>
          <a:p>
            <a:pPr algn="ctr"/>
            <a:r>
              <a:rPr lang="en-US" sz="1400" b="1" dirty="0">
                <a:solidFill>
                  <a:schemeClr val="tx1"/>
                </a:solidFill>
              </a:rPr>
              <a:t>then eliminate the composite numbers. </a:t>
            </a:r>
          </a:p>
          <a:p>
            <a:pPr algn="ctr"/>
            <a:r>
              <a:rPr lang="en-US" sz="1400" b="1" dirty="0">
                <a:solidFill>
                  <a:schemeClr val="tx1"/>
                </a:solidFill>
              </a:rPr>
              <a:t>If 7/8 of 28 is less than 25, </a:t>
            </a:r>
          </a:p>
          <a:p>
            <a:pPr algn="ctr"/>
            <a:r>
              <a:rPr lang="en-US" sz="1400" b="1" dirty="0">
                <a:solidFill>
                  <a:schemeClr val="tx1"/>
                </a:solidFill>
              </a:rPr>
              <a:t>then eliminate the prime numbers.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Find the greatest remaining number.  Eliminate that number and the number that is 12 less than it.</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9B89B108-193D-A0A4-E953-DBFCC4F1189F}"/>
              </a:ext>
            </a:extLst>
          </p:cNvPr>
          <p:cNvGraphicFramePr>
            <a:graphicFrameLocks noGrp="1"/>
          </p:cNvGraphicFramePr>
          <p:nvPr>
            <p:extLst>
              <p:ext uri="{D42A27DB-BD31-4B8C-83A1-F6EECF244321}">
                <p14:modId xmlns:p14="http://schemas.microsoft.com/office/powerpoint/2010/main" val="2286663606"/>
              </p:ext>
            </p:extLst>
          </p:nvPr>
        </p:nvGraphicFramePr>
        <p:xfrm>
          <a:off x="1524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827761375"/>
                    </a:ext>
                  </a:extLst>
                </a:gridCol>
                <a:gridCol w="441960">
                  <a:extLst>
                    <a:ext uri="{9D8B030D-6E8A-4147-A177-3AD203B41FA5}">
                      <a16:colId xmlns:a16="http://schemas.microsoft.com/office/drawing/2014/main" val="2740099479"/>
                    </a:ext>
                  </a:extLst>
                </a:gridCol>
                <a:gridCol w="441960">
                  <a:extLst>
                    <a:ext uri="{9D8B030D-6E8A-4147-A177-3AD203B41FA5}">
                      <a16:colId xmlns:a16="http://schemas.microsoft.com/office/drawing/2014/main" val="1964191060"/>
                    </a:ext>
                  </a:extLst>
                </a:gridCol>
                <a:gridCol w="441960">
                  <a:extLst>
                    <a:ext uri="{9D8B030D-6E8A-4147-A177-3AD203B41FA5}">
                      <a16:colId xmlns:a16="http://schemas.microsoft.com/office/drawing/2014/main" val="275906323"/>
                    </a:ext>
                  </a:extLst>
                </a:gridCol>
                <a:gridCol w="441960">
                  <a:extLst>
                    <a:ext uri="{9D8B030D-6E8A-4147-A177-3AD203B41FA5}">
                      <a16:colId xmlns:a16="http://schemas.microsoft.com/office/drawing/2014/main" val="173700002"/>
                    </a:ext>
                  </a:extLst>
                </a:gridCol>
                <a:gridCol w="441960">
                  <a:extLst>
                    <a:ext uri="{9D8B030D-6E8A-4147-A177-3AD203B41FA5}">
                      <a16:colId xmlns:a16="http://schemas.microsoft.com/office/drawing/2014/main" val="3559964438"/>
                    </a:ext>
                  </a:extLst>
                </a:gridCol>
                <a:gridCol w="441960">
                  <a:extLst>
                    <a:ext uri="{9D8B030D-6E8A-4147-A177-3AD203B41FA5}">
                      <a16:colId xmlns:a16="http://schemas.microsoft.com/office/drawing/2014/main" val="3539231696"/>
                    </a:ext>
                  </a:extLst>
                </a:gridCol>
                <a:gridCol w="441960">
                  <a:extLst>
                    <a:ext uri="{9D8B030D-6E8A-4147-A177-3AD203B41FA5}">
                      <a16:colId xmlns:a16="http://schemas.microsoft.com/office/drawing/2014/main" val="2101134443"/>
                    </a:ext>
                  </a:extLst>
                </a:gridCol>
                <a:gridCol w="441960">
                  <a:extLst>
                    <a:ext uri="{9D8B030D-6E8A-4147-A177-3AD203B41FA5}">
                      <a16:colId xmlns:a16="http://schemas.microsoft.com/office/drawing/2014/main" val="3837643201"/>
                    </a:ext>
                  </a:extLst>
                </a:gridCol>
                <a:gridCol w="441960">
                  <a:extLst>
                    <a:ext uri="{9D8B030D-6E8A-4147-A177-3AD203B41FA5}">
                      <a16:colId xmlns:a16="http://schemas.microsoft.com/office/drawing/2014/main" val="967826207"/>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353621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108552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6281379"/>
                  </a:ext>
                </a:extLst>
              </a:tr>
            </a:tbl>
          </a:graphicData>
        </a:graphic>
      </p:graphicFrame>
      <p:graphicFrame>
        <p:nvGraphicFramePr>
          <p:cNvPr id="4" name="Table 3">
            <a:extLst>
              <a:ext uri="{FF2B5EF4-FFF2-40B4-BE49-F238E27FC236}">
                <a16:creationId xmlns:a16="http://schemas.microsoft.com/office/drawing/2014/main" id="{F0DE6F9F-5998-C7C7-FE7B-5FC38498F7EB}"/>
              </a:ext>
            </a:extLst>
          </p:cNvPr>
          <p:cNvGraphicFramePr>
            <a:graphicFrameLocks noGrp="1"/>
          </p:cNvGraphicFramePr>
          <p:nvPr>
            <p:extLst>
              <p:ext uri="{D42A27DB-BD31-4B8C-83A1-F6EECF244321}">
                <p14:modId xmlns:p14="http://schemas.microsoft.com/office/powerpoint/2010/main" val="3980501220"/>
              </p:ext>
            </p:extLst>
          </p:nvPr>
        </p:nvGraphicFramePr>
        <p:xfrm>
          <a:off x="1524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827761375"/>
                    </a:ext>
                  </a:extLst>
                </a:gridCol>
                <a:gridCol w="441960">
                  <a:extLst>
                    <a:ext uri="{9D8B030D-6E8A-4147-A177-3AD203B41FA5}">
                      <a16:colId xmlns:a16="http://schemas.microsoft.com/office/drawing/2014/main" val="2740099479"/>
                    </a:ext>
                  </a:extLst>
                </a:gridCol>
                <a:gridCol w="441960">
                  <a:extLst>
                    <a:ext uri="{9D8B030D-6E8A-4147-A177-3AD203B41FA5}">
                      <a16:colId xmlns:a16="http://schemas.microsoft.com/office/drawing/2014/main" val="1964191060"/>
                    </a:ext>
                  </a:extLst>
                </a:gridCol>
                <a:gridCol w="441960">
                  <a:extLst>
                    <a:ext uri="{9D8B030D-6E8A-4147-A177-3AD203B41FA5}">
                      <a16:colId xmlns:a16="http://schemas.microsoft.com/office/drawing/2014/main" val="275906323"/>
                    </a:ext>
                  </a:extLst>
                </a:gridCol>
                <a:gridCol w="441960">
                  <a:extLst>
                    <a:ext uri="{9D8B030D-6E8A-4147-A177-3AD203B41FA5}">
                      <a16:colId xmlns:a16="http://schemas.microsoft.com/office/drawing/2014/main" val="173700002"/>
                    </a:ext>
                  </a:extLst>
                </a:gridCol>
                <a:gridCol w="441960">
                  <a:extLst>
                    <a:ext uri="{9D8B030D-6E8A-4147-A177-3AD203B41FA5}">
                      <a16:colId xmlns:a16="http://schemas.microsoft.com/office/drawing/2014/main" val="3559964438"/>
                    </a:ext>
                  </a:extLst>
                </a:gridCol>
                <a:gridCol w="441960">
                  <a:extLst>
                    <a:ext uri="{9D8B030D-6E8A-4147-A177-3AD203B41FA5}">
                      <a16:colId xmlns:a16="http://schemas.microsoft.com/office/drawing/2014/main" val="3539231696"/>
                    </a:ext>
                  </a:extLst>
                </a:gridCol>
                <a:gridCol w="441960">
                  <a:extLst>
                    <a:ext uri="{9D8B030D-6E8A-4147-A177-3AD203B41FA5}">
                      <a16:colId xmlns:a16="http://schemas.microsoft.com/office/drawing/2014/main" val="2101134443"/>
                    </a:ext>
                  </a:extLst>
                </a:gridCol>
                <a:gridCol w="441960">
                  <a:extLst>
                    <a:ext uri="{9D8B030D-6E8A-4147-A177-3AD203B41FA5}">
                      <a16:colId xmlns:a16="http://schemas.microsoft.com/office/drawing/2014/main" val="3837643201"/>
                    </a:ext>
                  </a:extLst>
                </a:gridCol>
                <a:gridCol w="441960">
                  <a:extLst>
                    <a:ext uri="{9D8B030D-6E8A-4147-A177-3AD203B41FA5}">
                      <a16:colId xmlns:a16="http://schemas.microsoft.com/office/drawing/2014/main" val="967826207"/>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353621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108552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36281379"/>
                  </a:ext>
                </a:extLst>
              </a:tr>
            </a:tbl>
          </a:graphicData>
        </a:graphic>
      </p:graphicFrame>
      <p:graphicFrame>
        <p:nvGraphicFramePr>
          <p:cNvPr id="5" name="Table 4">
            <a:extLst>
              <a:ext uri="{FF2B5EF4-FFF2-40B4-BE49-F238E27FC236}">
                <a16:creationId xmlns:a16="http://schemas.microsoft.com/office/drawing/2014/main" id="{21BF3D55-B557-798F-D50A-3CDB722E04E3}"/>
              </a:ext>
            </a:extLst>
          </p:cNvPr>
          <p:cNvGraphicFramePr>
            <a:graphicFrameLocks noGrp="1"/>
          </p:cNvGraphicFramePr>
          <p:nvPr>
            <p:extLst>
              <p:ext uri="{D42A27DB-BD31-4B8C-83A1-F6EECF244321}">
                <p14:modId xmlns:p14="http://schemas.microsoft.com/office/powerpoint/2010/main" val="4139162248"/>
              </p:ext>
            </p:extLst>
          </p:nvPr>
        </p:nvGraphicFramePr>
        <p:xfrm>
          <a:off x="1524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827761375"/>
                    </a:ext>
                  </a:extLst>
                </a:gridCol>
                <a:gridCol w="441960">
                  <a:extLst>
                    <a:ext uri="{9D8B030D-6E8A-4147-A177-3AD203B41FA5}">
                      <a16:colId xmlns:a16="http://schemas.microsoft.com/office/drawing/2014/main" val="2740099479"/>
                    </a:ext>
                  </a:extLst>
                </a:gridCol>
                <a:gridCol w="441960">
                  <a:extLst>
                    <a:ext uri="{9D8B030D-6E8A-4147-A177-3AD203B41FA5}">
                      <a16:colId xmlns:a16="http://schemas.microsoft.com/office/drawing/2014/main" val="1964191060"/>
                    </a:ext>
                  </a:extLst>
                </a:gridCol>
                <a:gridCol w="441960">
                  <a:extLst>
                    <a:ext uri="{9D8B030D-6E8A-4147-A177-3AD203B41FA5}">
                      <a16:colId xmlns:a16="http://schemas.microsoft.com/office/drawing/2014/main" val="275906323"/>
                    </a:ext>
                  </a:extLst>
                </a:gridCol>
                <a:gridCol w="441960">
                  <a:extLst>
                    <a:ext uri="{9D8B030D-6E8A-4147-A177-3AD203B41FA5}">
                      <a16:colId xmlns:a16="http://schemas.microsoft.com/office/drawing/2014/main" val="173700002"/>
                    </a:ext>
                  </a:extLst>
                </a:gridCol>
                <a:gridCol w="441960">
                  <a:extLst>
                    <a:ext uri="{9D8B030D-6E8A-4147-A177-3AD203B41FA5}">
                      <a16:colId xmlns:a16="http://schemas.microsoft.com/office/drawing/2014/main" val="3559964438"/>
                    </a:ext>
                  </a:extLst>
                </a:gridCol>
                <a:gridCol w="441960">
                  <a:extLst>
                    <a:ext uri="{9D8B030D-6E8A-4147-A177-3AD203B41FA5}">
                      <a16:colId xmlns:a16="http://schemas.microsoft.com/office/drawing/2014/main" val="3539231696"/>
                    </a:ext>
                  </a:extLst>
                </a:gridCol>
                <a:gridCol w="441960">
                  <a:extLst>
                    <a:ext uri="{9D8B030D-6E8A-4147-A177-3AD203B41FA5}">
                      <a16:colId xmlns:a16="http://schemas.microsoft.com/office/drawing/2014/main" val="2101134443"/>
                    </a:ext>
                  </a:extLst>
                </a:gridCol>
                <a:gridCol w="441960">
                  <a:extLst>
                    <a:ext uri="{9D8B030D-6E8A-4147-A177-3AD203B41FA5}">
                      <a16:colId xmlns:a16="http://schemas.microsoft.com/office/drawing/2014/main" val="3837643201"/>
                    </a:ext>
                  </a:extLst>
                </a:gridCol>
                <a:gridCol w="441960">
                  <a:extLst>
                    <a:ext uri="{9D8B030D-6E8A-4147-A177-3AD203B41FA5}">
                      <a16:colId xmlns:a16="http://schemas.microsoft.com/office/drawing/2014/main" val="967826207"/>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8353621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9108552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36281379"/>
                  </a:ext>
                </a:extLst>
              </a:tr>
            </a:tbl>
          </a:graphicData>
        </a:graphic>
      </p:graphicFrame>
      <p:graphicFrame>
        <p:nvGraphicFramePr>
          <p:cNvPr id="6" name="Table 5">
            <a:extLst>
              <a:ext uri="{FF2B5EF4-FFF2-40B4-BE49-F238E27FC236}">
                <a16:creationId xmlns:a16="http://schemas.microsoft.com/office/drawing/2014/main" id="{AAA91B31-BC98-BCC5-2823-05FD9278673A}"/>
              </a:ext>
            </a:extLst>
          </p:cNvPr>
          <p:cNvGraphicFramePr>
            <a:graphicFrameLocks noGrp="1"/>
          </p:cNvGraphicFramePr>
          <p:nvPr>
            <p:extLst>
              <p:ext uri="{D42A27DB-BD31-4B8C-83A1-F6EECF244321}">
                <p14:modId xmlns:p14="http://schemas.microsoft.com/office/powerpoint/2010/main" val="1008019444"/>
              </p:ext>
            </p:extLst>
          </p:nvPr>
        </p:nvGraphicFramePr>
        <p:xfrm>
          <a:off x="1524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827761375"/>
                    </a:ext>
                  </a:extLst>
                </a:gridCol>
                <a:gridCol w="441960">
                  <a:extLst>
                    <a:ext uri="{9D8B030D-6E8A-4147-A177-3AD203B41FA5}">
                      <a16:colId xmlns:a16="http://schemas.microsoft.com/office/drawing/2014/main" val="2740099479"/>
                    </a:ext>
                  </a:extLst>
                </a:gridCol>
                <a:gridCol w="441960">
                  <a:extLst>
                    <a:ext uri="{9D8B030D-6E8A-4147-A177-3AD203B41FA5}">
                      <a16:colId xmlns:a16="http://schemas.microsoft.com/office/drawing/2014/main" val="1964191060"/>
                    </a:ext>
                  </a:extLst>
                </a:gridCol>
                <a:gridCol w="441960">
                  <a:extLst>
                    <a:ext uri="{9D8B030D-6E8A-4147-A177-3AD203B41FA5}">
                      <a16:colId xmlns:a16="http://schemas.microsoft.com/office/drawing/2014/main" val="275906323"/>
                    </a:ext>
                  </a:extLst>
                </a:gridCol>
                <a:gridCol w="441960">
                  <a:extLst>
                    <a:ext uri="{9D8B030D-6E8A-4147-A177-3AD203B41FA5}">
                      <a16:colId xmlns:a16="http://schemas.microsoft.com/office/drawing/2014/main" val="173700002"/>
                    </a:ext>
                  </a:extLst>
                </a:gridCol>
                <a:gridCol w="441960">
                  <a:extLst>
                    <a:ext uri="{9D8B030D-6E8A-4147-A177-3AD203B41FA5}">
                      <a16:colId xmlns:a16="http://schemas.microsoft.com/office/drawing/2014/main" val="3559964438"/>
                    </a:ext>
                  </a:extLst>
                </a:gridCol>
                <a:gridCol w="441960">
                  <a:extLst>
                    <a:ext uri="{9D8B030D-6E8A-4147-A177-3AD203B41FA5}">
                      <a16:colId xmlns:a16="http://schemas.microsoft.com/office/drawing/2014/main" val="3539231696"/>
                    </a:ext>
                  </a:extLst>
                </a:gridCol>
                <a:gridCol w="441960">
                  <a:extLst>
                    <a:ext uri="{9D8B030D-6E8A-4147-A177-3AD203B41FA5}">
                      <a16:colId xmlns:a16="http://schemas.microsoft.com/office/drawing/2014/main" val="2101134443"/>
                    </a:ext>
                  </a:extLst>
                </a:gridCol>
                <a:gridCol w="441960">
                  <a:extLst>
                    <a:ext uri="{9D8B030D-6E8A-4147-A177-3AD203B41FA5}">
                      <a16:colId xmlns:a16="http://schemas.microsoft.com/office/drawing/2014/main" val="3837643201"/>
                    </a:ext>
                  </a:extLst>
                </a:gridCol>
                <a:gridCol w="441960">
                  <a:extLst>
                    <a:ext uri="{9D8B030D-6E8A-4147-A177-3AD203B41FA5}">
                      <a16:colId xmlns:a16="http://schemas.microsoft.com/office/drawing/2014/main" val="967826207"/>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8353621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9108552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36281379"/>
                  </a:ext>
                </a:extLst>
              </a:tr>
            </a:tbl>
          </a:graphicData>
        </a:graphic>
      </p:graphicFrame>
      <p:graphicFrame>
        <p:nvGraphicFramePr>
          <p:cNvPr id="7" name="Table 6">
            <a:extLst>
              <a:ext uri="{FF2B5EF4-FFF2-40B4-BE49-F238E27FC236}">
                <a16:creationId xmlns:a16="http://schemas.microsoft.com/office/drawing/2014/main" id="{94B0F58A-45AD-3964-4997-EF8FA6FE3A52}"/>
              </a:ext>
            </a:extLst>
          </p:cNvPr>
          <p:cNvGraphicFramePr>
            <a:graphicFrameLocks noGrp="1"/>
          </p:cNvGraphicFramePr>
          <p:nvPr>
            <p:extLst>
              <p:ext uri="{D42A27DB-BD31-4B8C-83A1-F6EECF244321}">
                <p14:modId xmlns:p14="http://schemas.microsoft.com/office/powerpoint/2010/main" val="1875410423"/>
              </p:ext>
            </p:extLst>
          </p:nvPr>
        </p:nvGraphicFramePr>
        <p:xfrm>
          <a:off x="1524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827761375"/>
                    </a:ext>
                  </a:extLst>
                </a:gridCol>
                <a:gridCol w="441960">
                  <a:extLst>
                    <a:ext uri="{9D8B030D-6E8A-4147-A177-3AD203B41FA5}">
                      <a16:colId xmlns:a16="http://schemas.microsoft.com/office/drawing/2014/main" val="2740099479"/>
                    </a:ext>
                  </a:extLst>
                </a:gridCol>
                <a:gridCol w="441960">
                  <a:extLst>
                    <a:ext uri="{9D8B030D-6E8A-4147-A177-3AD203B41FA5}">
                      <a16:colId xmlns:a16="http://schemas.microsoft.com/office/drawing/2014/main" val="1964191060"/>
                    </a:ext>
                  </a:extLst>
                </a:gridCol>
                <a:gridCol w="441960">
                  <a:extLst>
                    <a:ext uri="{9D8B030D-6E8A-4147-A177-3AD203B41FA5}">
                      <a16:colId xmlns:a16="http://schemas.microsoft.com/office/drawing/2014/main" val="275906323"/>
                    </a:ext>
                  </a:extLst>
                </a:gridCol>
                <a:gridCol w="441960">
                  <a:extLst>
                    <a:ext uri="{9D8B030D-6E8A-4147-A177-3AD203B41FA5}">
                      <a16:colId xmlns:a16="http://schemas.microsoft.com/office/drawing/2014/main" val="173700002"/>
                    </a:ext>
                  </a:extLst>
                </a:gridCol>
                <a:gridCol w="441960">
                  <a:extLst>
                    <a:ext uri="{9D8B030D-6E8A-4147-A177-3AD203B41FA5}">
                      <a16:colId xmlns:a16="http://schemas.microsoft.com/office/drawing/2014/main" val="3559964438"/>
                    </a:ext>
                  </a:extLst>
                </a:gridCol>
                <a:gridCol w="441960">
                  <a:extLst>
                    <a:ext uri="{9D8B030D-6E8A-4147-A177-3AD203B41FA5}">
                      <a16:colId xmlns:a16="http://schemas.microsoft.com/office/drawing/2014/main" val="3539231696"/>
                    </a:ext>
                  </a:extLst>
                </a:gridCol>
                <a:gridCol w="441960">
                  <a:extLst>
                    <a:ext uri="{9D8B030D-6E8A-4147-A177-3AD203B41FA5}">
                      <a16:colId xmlns:a16="http://schemas.microsoft.com/office/drawing/2014/main" val="2101134443"/>
                    </a:ext>
                  </a:extLst>
                </a:gridCol>
                <a:gridCol w="441960">
                  <a:extLst>
                    <a:ext uri="{9D8B030D-6E8A-4147-A177-3AD203B41FA5}">
                      <a16:colId xmlns:a16="http://schemas.microsoft.com/office/drawing/2014/main" val="3837643201"/>
                    </a:ext>
                  </a:extLst>
                </a:gridCol>
                <a:gridCol w="441960">
                  <a:extLst>
                    <a:ext uri="{9D8B030D-6E8A-4147-A177-3AD203B41FA5}">
                      <a16:colId xmlns:a16="http://schemas.microsoft.com/office/drawing/2014/main" val="967826207"/>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8353621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9108552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36281379"/>
                  </a:ext>
                </a:extLst>
              </a:tr>
            </a:tbl>
          </a:graphicData>
        </a:graphic>
      </p:graphicFrame>
    </p:spTree>
    <p:extLst>
      <p:ext uri="{BB962C8B-B14F-4D97-AF65-F5344CB8AC3E}">
        <p14:creationId xmlns:p14="http://schemas.microsoft.com/office/powerpoint/2010/main" val="224930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74D191-14E9-07DF-6D22-20038F637220}"/>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0097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F9D550-DE6E-103F-264C-BF1F81AB573F}"/>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57 rocks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1600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350257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“This is an Advanced </a:t>
            </a:r>
          </a:p>
          <a:p>
            <a:r>
              <a:rPr lang="en-US" sz="6000" b="1" dirty="0">
                <a:solidFill>
                  <a:srgbClr val="FFFF00"/>
                </a:solidFill>
              </a:rPr>
              <a:t>If-</a:t>
            </a:r>
            <a:r>
              <a:rPr lang="en-US" sz="6000" b="1" dirty="0" err="1">
                <a:solidFill>
                  <a:srgbClr val="FFFF00"/>
                </a:solidFill>
              </a:rPr>
              <a:t>sti</a:t>
            </a:r>
            <a:r>
              <a:rPr lang="en-US" sz="6000" b="1" dirty="0">
                <a:solidFill>
                  <a:srgbClr val="FFFF00"/>
                </a:solidFill>
              </a:rPr>
              <a:t>-Mystery”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11DCFE-1E12-A4F7-87D1-9A970D9C7603}"/>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rocks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AD3E65-7E43-D284-352A-411C133B6D7E}"/>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50 and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1 more than </a:t>
            </a:r>
          </a:p>
          <a:p>
            <a:pPr algn="ctr"/>
            <a:r>
              <a:rPr lang="en-US" b="1" dirty="0">
                <a:solidFill>
                  <a:schemeClr val="tx1"/>
                </a:solidFill>
              </a:rPr>
              <a:t>a multiple of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sz="1400" b="1" dirty="0">
                <a:solidFill>
                  <a:schemeClr val="tx1"/>
                </a:solidFill>
              </a:rPr>
              <a:t>If 7/8 of 28 is greater than 25, </a:t>
            </a:r>
          </a:p>
          <a:p>
            <a:pPr algn="ctr"/>
            <a:r>
              <a:rPr lang="en-US" sz="1400" b="1" dirty="0">
                <a:solidFill>
                  <a:schemeClr val="tx1"/>
                </a:solidFill>
              </a:rPr>
              <a:t>then eliminate the composite numbers. </a:t>
            </a:r>
          </a:p>
          <a:p>
            <a:pPr algn="ctr"/>
            <a:r>
              <a:rPr lang="en-US" sz="1400" b="1" dirty="0">
                <a:solidFill>
                  <a:schemeClr val="tx1"/>
                </a:solidFill>
              </a:rPr>
              <a:t>If 7/8 of 28 is less than 25, </a:t>
            </a:r>
          </a:p>
          <a:p>
            <a:pPr algn="ctr"/>
            <a:r>
              <a:rPr lang="en-US" sz="1400" b="1" dirty="0">
                <a:solidFill>
                  <a:schemeClr val="tx1"/>
                </a:solidFill>
              </a:rPr>
              <a:t>then eliminate the prime numbers.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Find the greatest remaining number.  Eliminate that number and the number that is 12 less than it.</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74D191-14E9-07DF-6D22-20038F637220}"/>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F9D550-DE6E-103F-264C-BF1F81AB573F}"/>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57 rocks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“This is an Advanced </a:t>
            </a:r>
          </a:p>
          <a:p>
            <a:r>
              <a:rPr lang="en-US" sz="6000" b="1" dirty="0">
                <a:solidFill>
                  <a:srgbClr val="FFFF00"/>
                </a:solidFill>
              </a:rPr>
              <a:t>If-</a:t>
            </a:r>
            <a:r>
              <a:rPr lang="en-US" sz="6000" b="1" dirty="0" err="1">
                <a:solidFill>
                  <a:srgbClr val="FFFF00"/>
                </a:solidFill>
              </a:rPr>
              <a:t>sti</a:t>
            </a:r>
            <a:r>
              <a:rPr lang="en-US" sz="6000" b="1" dirty="0">
                <a:solidFill>
                  <a:srgbClr val="FFFF00"/>
                </a:solidFill>
              </a:rPr>
              <a:t>-Mystery”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9915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11DCFE-1E12-A4F7-87D1-9A970D9C7603}"/>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rocks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678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8975</TotalTime>
  <Words>2407</Words>
  <Application>Microsoft Office PowerPoint</Application>
  <PresentationFormat>On-screen Show (4:3)</PresentationFormat>
  <Paragraphs>495</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173</cp:revision>
  <dcterms:created xsi:type="dcterms:W3CDTF">2020-11-09T02:38:45Z</dcterms:created>
  <dcterms:modified xsi:type="dcterms:W3CDTF">2023-01-13T22:39:23Z</dcterms:modified>
</cp:coreProperties>
</file>