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7" r:id="rId9"/>
    <p:sldId id="1658" r:id="rId10"/>
    <p:sldId id="1669" r:id="rId11"/>
    <p:sldId id="1660" r:id="rId12"/>
    <p:sldId id="1661" r:id="rId13"/>
    <p:sldId id="1662" r:id="rId14"/>
    <p:sldId id="1663" r:id="rId15"/>
    <p:sldId id="1664" r:id="rId16"/>
    <p:sldId id="1665" r:id="rId17"/>
    <p:sldId id="1666" r:id="rId18"/>
    <p:sldId id="1667" r:id="rId19"/>
    <p:sldId id="16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5D2A5-79F5-3F75-B89E-3306D5418DCB}"/>
              </a:ext>
            </a:extLst>
          </p:cNvPr>
          <p:cNvPicPr>
            <a:picLocks noChangeAspect="1"/>
          </p:cNvPicPr>
          <p:nvPr/>
        </p:nvPicPr>
        <p:blipFill rotWithShape="1">
          <a:blip r:embed="rId2">
            <a:extLst>
              <a:ext uri="{28A0092B-C50C-407E-A947-70E740481C1C}">
                <a14:useLocalDpi xmlns:a14="http://schemas.microsoft.com/office/drawing/2010/main" val="0"/>
              </a:ext>
            </a:extLst>
          </a:blip>
          <a:srcRect t="3377" r="50000"/>
          <a:stretch/>
        </p:blipFill>
        <p:spPr>
          <a:xfrm>
            <a:off x="897704" y="-1"/>
            <a:ext cx="2996804" cy="43434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2-digit number, but it is not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What is the greatest remaining square number? Eliminate that number and every number that is less than it.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any multiples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9.</a:t>
            </a:r>
          </a:p>
          <a:p>
            <a:pPr algn="ctr"/>
            <a:r>
              <a:rPr lang="en-US" b="1" dirty="0">
                <a:solidFill>
                  <a:schemeClr val="tx1"/>
                </a:solidFill>
              </a:rPr>
              <a:t>The answer is not 9 more or 9 less than 31 ×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10E30F7-DFF5-18E2-50F2-A0D5DBD93F53}"/>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0813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40D7E-F629-C084-6C61-38216F32A0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91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8610CD44-4339-0830-3055-53CA7C5081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41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05801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See 9 on the Die</a:t>
            </a:r>
          </a:p>
          <a:p>
            <a:r>
              <a:rPr lang="en-US" sz="6000" b="1" dirty="0">
                <a:solidFill>
                  <a:srgbClr val="FFFF00"/>
                </a:solidFill>
              </a:rPr>
              <a:t>Will You See 9 in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369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EBA5D-27CA-1357-73C9-484B78BB7E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35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5D2A5-79F5-3F75-B89E-3306D5418DCB}"/>
              </a:ext>
            </a:extLst>
          </p:cNvPr>
          <p:cNvPicPr>
            <a:picLocks noChangeAspect="1"/>
          </p:cNvPicPr>
          <p:nvPr/>
        </p:nvPicPr>
        <p:blipFill rotWithShape="1">
          <a:blip r:embed="rId2">
            <a:extLst>
              <a:ext uri="{28A0092B-C50C-407E-A947-70E740481C1C}">
                <a14:useLocalDpi xmlns:a14="http://schemas.microsoft.com/office/drawing/2010/main" val="0"/>
              </a:ext>
            </a:extLst>
          </a:blip>
          <a:srcRect t="3377" r="50000"/>
          <a:stretch/>
        </p:blipFill>
        <p:spPr>
          <a:xfrm>
            <a:off x="897704" y="-1"/>
            <a:ext cx="2996804" cy="43434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2-digit number, but it is not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What is the greatest remaining square number? Eliminate that number and every number that is less than it.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any multiples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9.</a:t>
            </a:r>
          </a:p>
          <a:p>
            <a:pPr algn="ctr"/>
            <a:r>
              <a:rPr lang="en-US" b="1" dirty="0">
                <a:solidFill>
                  <a:schemeClr val="tx1"/>
                </a:solidFill>
              </a:rPr>
              <a:t>The answer is not 9 more or 9 less than 31 ×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10E30F7-DFF5-18E2-50F2-A0D5DBD93F53}"/>
              </a:ext>
            </a:extLst>
          </p:cNvPr>
          <p:cNvGraphicFramePr>
            <a:graphicFrameLocks noGrp="1"/>
          </p:cNvGraphicFramePr>
          <p:nvPr>
            <p:extLst>
              <p:ext uri="{D42A27DB-BD31-4B8C-83A1-F6EECF244321}">
                <p14:modId xmlns:p14="http://schemas.microsoft.com/office/powerpoint/2010/main" val="119848627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09B74843-478B-4A0D-2E02-FE02B8F87661}"/>
              </a:ext>
            </a:extLst>
          </p:cNvPr>
          <p:cNvGraphicFramePr>
            <a:graphicFrameLocks noGrp="1"/>
          </p:cNvGraphicFramePr>
          <p:nvPr>
            <p:extLst>
              <p:ext uri="{D42A27DB-BD31-4B8C-83A1-F6EECF244321}">
                <p14:modId xmlns:p14="http://schemas.microsoft.com/office/powerpoint/2010/main" val="158016849"/>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42B3F4F4-E439-83BC-4D23-BB6008B91A08}"/>
              </a:ext>
            </a:extLst>
          </p:cNvPr>
          <p:cNvGraphicFramePr>
            <a:graphicFrameLocks noGrp="1"/>
          </p:cNvGraphicFramePr>
          <p:nvPr>
            <p:extLst>
              <p:ext uri="{D42A27DB-BD31-4B8C-83A1-F6EECF244321}">
                <p14:modId xmlns:p14="http://schemas.microsoft.com/office/powerpoint/2010/main" val="43632767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2AEAB9E6-CF4B-D558-3331-3124A8C8ECC8}"/>
              </a:ext>
            </a:extLst>
          </p:cNvPr>
          <p:cNvGraphicFramePr>
            <a:graphicFrameLocks noGrp="1"/>
          </p:cNvGraphicFramePr>
          <p:nvPr>
            <p:extLst>
              <p:ext uri="{D42A27DB-BD31-4B8C-83A1-F6EECF244321}">
                <p14:modId xmlns:p14="http://schemas.microsoft.com/office/powerpoint/2010/main" val="249433621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E7BE6A6D-C37A-CD23-B345-7B46A31ED9C1}"/>
              </a:ext>
            </a:extLst>
          </p:cNvPr>
          <p:cNvGraphicFramePr>
            <a:graphicFrameLocks noGrp="1"/>
          </p:cNvGraphicFramePr>
          <p:nvPr>
            <p:extLst>
              <p:ext uri="{D42A27DB-BD31-4B8C-83A1-F6EECF244321}">
                <p14:modId xmlns:p14="http://schemas.microsoft.com/office/powerpoint/2010/main" val="1419396667"/>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A90B9312-8DD5-6DE9-C2D5-FE2108866CEE}"/>
              </a:ext>
            </a:extLst>
          </p:cNvPr>
          <p:cNvGraphicFramePr>
            <a:graphicFrameLocks noGrp="1"/>
          </p:cNvGraphicFramePr>
          <p:nvPr>
            <p:extLst>
              <p:ext uri="{D42A27DB-BD31-4B8C-83A1-F6EECF244321}">
                <p14:modId xmlns:p14="http://schemas.microsoft.com/office/powerpoint/2010/main" val="1547968677"/>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22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40D7E-F629-C084-6C61-38216F32A0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18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8610CD44-4339-0830-3055-53CA7C5081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91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62702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See 9 on the Die</a:t>
            </a:r>
          </a:p>
          <a:p>
            <a:r>
              <a:rPr lang="en-US" sz="6000" b="1" dirty="0">
                <a:solidFill>
                  <a:srgbClr val="FFFF00"/>
                </a:solidFill>
              </a:rPr>
              <a:t>Will You See 9 in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EBA5D-27CA-1357-73C9-484B78BB7E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5D2A5-79F5-3F75-B89E-3306D5418DC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2-digit number, but it is not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What is the greatest remaining square number? Eliminate that number and every number that is less than it.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any multiples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9.</a:t>
            </a:r>
          </a:p>
          <a:p>
            <a:pPr algn="ctr"/>
            <a:r>
              <a:rPr lang="en-US" b="1" dirty="0">
                <a:solidFill>
                  <a:schemeClr val="tx1"/>
                </a:solidFill>
              </a:rPr>
              <a:t>The answer is not 9 more or 9 less than 31 ×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40D7E-F629-C084-6C61-38216F32A0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8610CD44-4339-0830-3055-53CA7C5081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See 9 on the Die</a:t>
            </a:r>
          </a:p>
          <a:p>
            <a:r>
              <a:rPr lang="en-US" sz="6000" b="1" dirty="0">
                <a:solidFill>
                  <a:srgbClr val="FFFF00"/>
                </a:solidFill>
              </a:rPr>
              <a:t>Will You See 9 in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307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EBA5D-27CA-1357-73C9-484B78BB7E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84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8914</TotalTime>
  <Words>2999</Words>
  <Application>Microsoft Office PowerPoint</Application>
  <PresentationFormat>On-screen Show (4:3)</PresentationFormat>
  <Paragraphs>1018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168</cp:revision>
  <dcterms:created xsi:type="dcterms:W3CDTF">2020-11-09T02:38:45Z</dcterms:created>
  <dcterms:modified xsi:type="dcterms:W3CDTF">2023-01-13T04:00:46Z</dcterms:modified>
</cp:coreProperties>
</file>