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44" r:id="rId9"/>
    <p:sldId id="1645" r:id="rId10"/>
    <p:sldId id="1646" r:id="rId11"/>
    <p:sldId id="1647" r:id="rId12"/>
    <p:sldId id="1648" r:id="rId13"/>
    <p:sldId id="1657" r:id="rId14"/>
    <p:sldId id="1650" r:id="rId15"/>
    <p:sldId id="1651" r:id="rId16"/>
    <p:sldId id="1656" r:id="rId17"/>
    <p:sldId id="1653" r:id="rId18"/>
    <p:sldId id="1654" r:id="rId19"/>
    <p:sldId id="16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2B1A6-A3F9-C6C8-6D5D-8A3F49B88A3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696520" cy="554478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a:t>
            </a:r>
          </a:p>
          <a:p>
            <a:pPr algn="ctr"/>
            <a:r>
              <a:rPr lang="en-US" sz="2000" b="1" dirty="0">
                <a:solidFill>
                  <a:schemeClr val="tx1"/>
                </a:solidFill>
              </a:rPr>
              <a:t>that is 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One-sixth of the answer is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8 is not a factor of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B386CDC-68FB-F65F-0FC7-E5FCF163EFCC}"/>
              </a:ext>
            </a:extLst>
          </p:cNvPr>
          <p:cNvGraphicFramePr>
            <a:graphicFrameLocks noGrp="1"/>
          </p:cNvGraphicFramePr>
          <p:nvPr>
            <p:extLst>
              <p:ext uri="{D42A27DB-BD31-4B8C-83A1-F6EECF244321}">
                <p14:modId xmlns:p14="http://schemas.microsoft.com/office/powerpoint/2010/main" val="3758152521"/>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1871694"/>
                    </a:ext>
                  </a:extLst>
                </a:gridCol>
                <a:gridCol w="441960">
                  <a:extLst>
                    <a:ext uri="{9D8B030D-6E8A-4147-A177-3AD203B41FA5}">
                      <a16:colId xmlns:a16="http://schemas.microsoft.com/office/drawing/2014/main" val="43713176"/>
                    </a:ext>
                  </a:extLst>
                </a:gridCol>
                <a:gridCol w="441960">
                  <a:extLst>
                    <a:ext uri="{9D8B030D-6E8A-4147-A177-3AD203B41FA5}">
                      <a16:colId xmlns:a16="http://schemas.microsoft.com/office/drawing/2014/main" val="611317131"/>
                    </a:ext>
                  </a:extLst>
                </a:gridCol>
                <a:gridCol w="441960">
                  <a:extLst>
                    <a:ext uri="{9D8B030D-6E8A-4147-A177-3AD203B41FA5}">
                      <a16:colId xmlns:a16="http://schemas.microsoft.com/office/drawing/2014/main" val="3203993280"/>
                    </a:ext>
                  </a:extLst>
                </a:gridCol>
                <a:gridCol w="441960">
                  <a:extLst>
                    <a:ext uri="{9D8B030D-6E8A-4147-A177-3AD203B41FA5}">
                      <a16:colId xmlns:a16="http://schemas.microsoft.com/office/drawing/2014/main" val="840744829"/>
                    </a:ext>
                  </a:extLst>
                </a:gridCol>
                <a:gridCol w="441960">
                  <a:extLst>
                    <a:ext uri="{9D8B030D-6E8A-4147-A177-3AD203B41FA5}">
                      <a16:colId xmlns:a16="http://schemas.microsoft.com/office/drawing/2014/main" val="2421246244"/>
                    </a:ext>
                  </a:extLst>
                </a:gridCol>
                <a:gridCol w="441960">
                  <a:extLst>
                    <a:ext uri="{9D8B030D-6E8A-4147-A177-3AD203B41FA5}">
                      <a16:colId xmlns:a16="http://schemas.microsoft.com/office/drawing/2014/main" val="3788762815"/>
                    </a:ext>
                  </a:extLst>
                </a:gridCol>
                <a:gridCol w="441960">
                  <a:extLst>
                    <a:ext uri="{9D8B030D-6E8A-4147-A177-3AD203B41FA5}">
                      <a16:colId xmlns:a16="http://schemas.microsoft.com/office/drawing/2014/main" val="4206642194"/>
                    </a:ext>
                  </a:extLst>
                </a:gridCol>
                <a:gridCol w="441960">
                  <a:extLst>
                    <a:ext uri="{9D8B030D-6E8A-4147-A177-3AD203B41FA5}">
                      <a16:colId xmlns:a16="http://schemas.microsoft.com/office/drawing/2014/main" val="883467335"/>
                    </a:ext>
                  </a:extLst>
                </a:gridCol>
                <a:gridCol w="441960">
                  <a:extLst>
                    <a:ext uri="{9D8B030D-6E8A-4147-A177-3AD203B41FA5}">
                      <a16:colId xmlns:a16="http://schemas.microsoft.com/office/drawing/2014/main" val="138046095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34456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46803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11585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15336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826735"/>
                  </a:ext>
                </a:extLst>
              </a:tr>
            </a:tbl>
          </a:graphicData>
        </a:graphic>
      </p:graphicFrame>
    </p:spTree>
    <p:extLst>
      <p:ext uri="{BB962C8B-B14F-4D97-AF65-F5344CB8AC3E}">
        <p14:creationId xmlns:p14="http://schemas.microsoft.com/office/powerpoint/2010/main" val="18818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837D4F-9EDF-9DCB-FC98-40EC0DED544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8668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51270F-62B9-ADD4-0BF5-5504D873072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rocks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5903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81029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“When One-Sixth </a:t>
            </a:r>
          </a:p>
          <a:p>
            <a:r>
              <a:rPr lang="en-US" sz="6000" b="1" dirty="0">
                <a:solidFill>
                  <a:srgbClr val="FFFF00"/>
                </a:solidFill>
              </a:rPr>
              <a:t>is a Multiple of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2703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A77097-A0CE-5310-022E-77B6EF7DC4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rocks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4968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2B1A6-A3F9-C6C8-6D5D-8A3F49B88A3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696520" cy="554478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a:t>
            </a:r>
          </a:p>
          <a:p>
            <a:pPr algn="ctr"/>
            <a:r>
              <a:rPr lang="en-US" sz="2000" b="1" dirty="0">
                <a:solidFill>
                  <a:schemeClr val="tx1"/>
                </a:solidFill>
              </a:rPr>
              <a:t>that is 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One-sixth of the answer is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8 is not a factor of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B386CDC-68FB-F65F-0FC7-E5FCF163EFCC}"/>
              </a:ext>
            </a:extLst>
          </p:cNvPr>
          <p:cNvGraphicFramePr>
            <a:graphicFrameLocks noGrp="1"/>
          </p:cNvGraphicFramePr>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1871694"/>
                    </a:ext>
                  </a:extLst>
                </a:gridCol>
                <a:gridCol w="441960">
                  <a:extLst>
                    <a:ext uri="{9D8B030D-6E8A-4147-A177-3AD203B41FA5}">
                      <a16:colId xmlns:a16="http://schemas.microsoft.com/office/drawing/2014/main" val="43713176"/>
                    </a:ext>
                  </a:extLst>
                </a:gridCol>
                <a:gridCol w="441960">
                  <a:extLst>
                    <a:ext uri="{9D8B030D-6E8A-4147-A177-3AD203B41FA5}">
                      <a16:colId xmlns:a16="http://schemas.microsoft.com/office/drawing/2014/main" val="611317131"/>
                    </a:ext>
                  </a:extLst>
                </a:gridCol>
                <a:gridCol w="441960">
                  <a:extLst>
                    <a:ext uri="{9D8B030D-6E8A-4147-A177-3AD203B41FA5}">
                      <a16:colId xmlns:a16="http://schemas.microsoft.com/office/drawing/2014/main" val="3203993280"/>
                    </a:ext>
                  </a:extLst>
                </a:gridCol>
                <a:gridCol w="441960">
                  <a:extLst>
                    <a:ext uri="{9D8B030D-6E8A-4147-A177-3AD203B41FA5}">
                      <a16:colId xmlns:a16="http://schemas.microsoft.com/office/drawing/2014/main" val="840744829"/>
                    </a:ext>
                  </a:extLst>
                </a:gridCol>
                <a:gridCol w="441960">
                  <a:extLst>
                    <a:ext uri="{9D8B030D-6E8A-4147-A177-3AD203B41FA5}">
                      <a16:colId xmlns:a16="http://schemas.microsoft.com/office/drawing/2014/main" val="2421246244"/>
                    </a:ext>
                  </a:extLst>
                </a:gridCol>
                <a:gridCol w="441960">
                  <a:extLst>
                    <a:ext uri="{9D8B030D-6E8A-4147-A177-3AD203B41FA5}">
                      <a16:colId xmlns:a16="http://schemas.microsoft.com/office/drawing/2014/main" val="3788762815"/>
                    </a:ext>
                  </a:extLst>
                </a:gridCol>
                <a:gridCol w="441960">
                  <a:extLst>
                    <a:ext uri="{9D8B030D-6E8A-4147-A177-3AD203B41FA5}">
                      <a16:colId xmlns:a16="http://schemas.microsoft.com/office/drawing/2014/main" val="4206642194"/>
                    </a:ext>
                  </a:extLst>
                </a:gridCol>
                <a:gridCol w="441960">
                  <a:extLst>
                    <a:ext uri="{9D8B030D-6E8A-4147-A177-3AD203B41FA5}">
                      <a16:colId xmlns:a16="http://schemas.microsoft.com/office/drawing/2014/main" val="883467335"/>
                    </a:ext>
                  </a:extLst>
                </a:gridCol>
                <a:gridCol w="441960">
                  <a:extLst>
                    <a:ext uri="{9D8B030D-6E8A-4147-A177-3AD203B41FA5}">
                      <a16:colId xmlns:a16="http://schemas.microsoft.com/office/drawing/2014/main" val="138046095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34456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46803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11585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15336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826735"/>
                  </a:ext>
                </a:extLst>
              </a:tr>
            </a:tbl>
          </a:graphicData>
        </a:graphic>
      </p:graphicFrame>
      <p:graphicFrame>
        <p:nvGraphicFramePr>
          <p:cNvPr id="4" name="Table 3">
            <a:extLst>
              <a:ext uri="{FF2B5EF4-FFF2-40B4-BE49-F238E27FC236}">
                <a16:creationId xmlns:a16="http://schemas.microsoft.com/office/drawing/2014/main" id="{4EB8911B-A090-EA8C-B1C9-617C39443408}"/>
              </a:ext>
            </a:extLst>
          </p:cNvPr>
          <p:cNvGraphicFramePr>
            <a:graphicFrameLocks noGrp="1"/>
          </p:cNvGraphicFramePr>
          <p:nvPr>
            <p:extLst>
              <p:ext uri="{D42A27DB-BD31-4B8C-83A1-F6EECF244321}">
                <p14:modId xmlns:p14="http://schemas.microsoft.com/office/powerpoint/2010/main" val="205383328"/>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1871694"/>
                    </a:ext>
                  </a:extLst>
                </a:gridCol>
                <a:gridCol w="441960">
                  <a:extLst>
                    <a:ext uri="{9D8B030D-6E8A-4147-A177-3AD203B41FA5}">
                      <a16:colId xmlns:a16="http://schemas.microsoft.com/office/drawing/2014/main" val="43713176"/>
                    </a:ext>
                  </a:extLst>
                </a:gridCol>
                <a:gridCol w="441960">
                  <a:extLst>
                    <a:ext uri="{9D8B030D-6E8A-4147-A177-3AD203B41FA5}">
                      <a16:colId xmlns:a16="http://schemas.microsoft.com/office/drawing/2014/main" val="611317131"/>
                    </a:ext>
                  </a:extLst>
                </a:gridCol>
                <a:gridCol w="441960">
                  <a:extLst>
                    <a:ext uri="{9D8B030D-6E8A-4147-A177-3AD203B41FA5}">
                      <a16:colId xmlns:a16="http://schemas.microsoft.com/office/drawing/2014/main" val="3203993280"/>
                    </a:ext>
                  </a:extLst>
                </a:gridCol>
                <a:gridCol w="441960">
                  <a:extLst>
                    <a:ext uri="{9D8B030D-6E8A-4147-A177-3AD203B41FA5}">
                      <a16:colId xmlns:a16="http://schemas.microsoft.com/office/drawing/2014/main" val="840744829"/>
                    </a:ext>
                  </a:extLst>
                </a:gridCol>
                <a:gridCol w="441960">
                  <a:extLst>
                    <a:ext uri="{9D8B030D-6E8A-4147-A177-3AD203B41FA5}">
                      <a16:colId xmlns:a16="http://schemas.microsoft.com/office/drawing/2014/main" val="2421246244"/>
                    </a:ext>
                  </a:extLst>
                </a:gridCol>
                <a:gridCol w="441960">
                  <a:extLst>
                    <a:ext uri="{9D8B030D-6E8A-4147-A177-3AD203B41FA5}">
                      <a16:colId xmlns:a16="http://schemas.microsoft.com/office/drawing/2014/main" val="3788762815"/>
                    </a:ext>
                  </a:extLst>
                </a:gridCol>
                <a:gridCol w="441960">
                  <a:extLst>
                    <a:ext uri="{9D8B030D-6E8A-4147-A177-3AD203B41FA5}">
                      <a16:colId xmlns:a16="http://schemas.microsoft.com/office/drawing/2014/main" val="4206642194"/>
                    </a:ext>
                  </a:extLst>
                </a:gridCol>
                <a:gridCol w="441960">
                  <a:extLst>
                    <a:ext uri="{9D8B030D-6E8A-4147-A177-3AD203B41FA5}">
                      <a16:colId xmlns:a16="http://schemas.microsoft.com/office/drawing/2014/main" val="883467335"/>
                    </a:ext>
                  </a:extLst>
                </a:gridCol>
                <a:gridCol w="441960">
                  <a:extLst>
                    <a:ext uri="{9D8B030D-6E8A-4147-A177-3AD203B41FA5}">
                      <a16:colId xmlns:a16="http://schemas.microsoft.com/office/drawing/2014/main" val="138046095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34456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46803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11585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15336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0826735"/>
                  </a:ext>
                </a:extLst>
              </a:tr>
            </a:tbl>
          </a:graphicData>
        </a:graphic>
      </p:graphicFrame>
      <p:graphicFrame>
        <p:nvGraphicFramePr>
          <p:cNvPr id="5" name="Table 4">
            <a:extLst>
              <a:ext uri="{FF2B5EF4-FFF2-40B4-BE49-F238E27FC236}">
                <a16:creationId xmlns:a16="http://schemas.microsoft.com/office/drawing/2014/main" id="{7307E8EC-AB92-35EC-469F-1D1A332B54EA}"/>
              </a:ext>
            </a:extLst>
          </p:cNvPr>
          <p:cNvGraphicFramePr>
            <a:graphicFrameLocks noGrp="1"/>
          </p:cNvGraphicFramePr>
          <p:nvPr>
            <p:extLst>
              <p:ext uri="{D42A27DB-BD31-4B8C-83A1-F6EECF244321}">
                <p14:modId xmlns:p14="http://schemas.microsoft.com/office/powerpoint/2010/main" val="2343392315"/>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1871694"/>
                    </a:ext>
                  </a:extLst>
                </a:gridCol>
                <a:gridCol w="441960">
                  <a:extLst>
                    <a:ext uri="{9D8B030D-6E8A-4147-A177-3AD203B41FA5}">
                      <a16:colId xmlns:a16="http://schemas.microsoft.com/office/drawing/2014/main" val="43713176"/>
                    </a:ext>
                  </a:extLst>
                </a:gridCol>
                <a:gridCol w="441960">
                  <a:extLst>
                    <a:ext uri="{9D8B030D-6E8A-4147-A177-3AD203B41FA5}">
                      <a16:colId xmlns:a16="http://schemas.microsoft.com/office/drawing/2014/main" val="611317131"/>
                    </a:ext>
                  </a:extLst>
                </a:gridCol>
                <a:gridCol w="441960">
                  <a:extLst>
                    <a:ext uri="{9D8B030D-6E8A-4147-A177-3AD203B41FA5}">
                      <a16:colId xmlns:a16="http://schemas.microsoft.com/office/drawing/2014/main" val="3203993280"/>
                    </a:ext>
                  </a:extLst>
                </a:gridCol>
                <a:gridCol w="441960">
                  <a:extLst>
                    <a:ext uri="{9D8B030D-6E8A-4147-A177-3AD203B41FA5}">
                      <a16:colId xmlns:a16="http://schemas.microsoft.com/office/drawing/2014/main" val="840744829"/>
                    </a:ext>
                  </a:extLst>
                </a:gridCol>
                <a:gridCol w="441960">
                  <a:extLst>
                    <a:ext uri="{9D8B030D-6E8A-4147-A177-3AD203B41FA5}">
                      <a16:colId xmlns:a16="http://schemas.microsoft.com/office/drawing/2014/main" val="2421246244"/>
                    </a:ext>
                  </a:extLst>
                </a:gridCol>
                <a:gridCol w="441960">
                  <a:extLst>
                    <a:ext uri="{9D8B030D-6E8A-4147-A177-3AD203B41FA5}">
                      <a16:colId xmlns:a16="http://schemas.microsoft.com/office/drawing/2014/main" val="3788762815"/>
                    </a:ext>
                  </a:extLst>
                </a:gridCol>
                <a:gridCol w="441960">
                  <a:extLst>
                    <a:ext uri="{9D8B030D-6E8A-4147-A177-3AD203B41FA5}">
                      <a16:colId xmlns:a16="http://schemas.microsoft.com/office/drawing/2014/main" val="4206642194"/>
                    </a:ext>
                  </a:extLst>
                </a:gridCol>
                <a:gridCol w="441960">
                  <a:extLst>
                    <a:ext uri="{9D8B030D-6E8A-4147-A177-3AD203B41FA5}">
                      <a16:colId xmlns:a16="http://schemas.microsoft.com/office/drawing/2014/main" val="883467335"/>
                    </a:ext>
                  </a:extLst>
                </a:gridCol>
                <a:gridCol w="441960">
                  <a:extLst>
                    <a:ext uri="{9D8B030D-6E8A-4147-A177-3AD203B41FA5}">
                      <a16:colId xmlns:a16="http://schemas.microsoft.com/office/drawing/2014/main" val="138046095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34456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46803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11585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15336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0826735"/>
                  </a:ext>
                </a:extLst>
              </a:tr>
            </a:tbl>
          </a:graphicData>
        </a:graphic>
      </p:graphicFrame>
      <p:graphicFrame>
        <p:nvGraphicFramePr>
          <p:cNvPr id="6" name="Table 5">
            <a:extLst>
              <a:ext uri="{FF2B5EF4-FFF2-40B4-BE49-F238E27FC236}">
                <a16:creationId xmlns:a16="http://schemas.microsoft.com/office/drawing/2014/main" id="{99401E9C-9E4C-8BB1-444C-B6430586539D}"/>
              </a:ext>
            </a:extLst>
          </p:cNvPr>
          <p:cNvGraphicFramePr>
            <a:graphicFrameLocks noGrp="1"/>
          </p:cNvGraphicFramePr>
          <p:nvPr>
            <p:extLst>
              <p:ext uri="{D42A27DB-BD31-4B8C-83A1-F6EECF244321}">
                <p14:modId xmlns:p14="http://schemas.microsoft.com/office/powerpoint/2010/main" val="2681843567"/>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1871694"/>
                    </a:ext>
                  </a:extLst>
                </a:gridCol>
                <a:gridCol w="441960">
                  <a:extLst>
                    <a:ext uri="{9D8B030D-6E8A-4147-A177-3AD203B41FA5}">
                      <a16:colId xmlns:a16="http://schemas.microsoft.com/office/drawing/2014/main" val="43713176"/>
                    </a:ext>
                  </a:extLst>
                </a:gridCol>
                <a:gridCol w="441960">
                  <a:extLst>
                    <a:ext uri="{9D8B030D-6E8A-4147-A177-3AD203B41FA5}">
                      <a16:colId xmlns:a16="http://schemas.microsoft.com/office/drawing/2014/main" val="611317131"/>
                    </a:ext>
                  </a:extLst>
                </a:gridCol>
                <a:gridCol w="441960">
                  <a:extLst>
                    <a:ext uri="{9D8B030D-6E8A-4147-A177-3AD203B41FA5}">
                      <a16:colId xmlns:a16="http://schemas.microsoft.com/office/drawing/2014/main" val="3203993280"/>
                    </a:ext>
                  </a:extLst>
                </a:gridCol>
                <a:gridCol w="441960">
                  <a:extLst>
                    <a:ext uri="{9D8B030D-6E8A-4147-A177-3AD203B41FA5}">
                      <a16:colId xmlns:a16="http://schemas.microsoft.com/office/drawing/2014/main" val="840744829"/>
                    </a:ext>
                  </a:extLst>
                </a:gridCol>
                <a:gridCol w="441960">
                  <a:extLst>
                    <a:ext uri="{9D8B030D-6E8A-4147-A177-3AD203B41FA5}">
                      <a16:colId xmlns:a16="http://schemas.microsoft.com/office/drawing/2014/main" val="2421246244"/>
                    </a:ext>
                  </a:extLst>
                </a:gridCol>
                <a:gridCol w="441960">
                  <a:extLst>
                    <a:ext uri="{9D8B030D-6E8A-4147-A177-3AD203B41FA5}">
                      <a16:colId xmlns:a16="http://schemas.microsoft.com/office/drawing/2014/main" val="3788762815"/>
                    </a:ext>
                  </a:extLst>
                </a:gridCol>
                <a:gridCol w="441960">
                  <a:extLst>
                    <a:ext uri="{9D8B030D-6E8A-4147-A177-3AD203B41FA5}">
                      <a16:colId xmlns:a16="http://schemas.microsoft.com/office/drawing/2014/main" val="4206642194"/>
                    </a:ext>
                  </a:extLst>
                </a:gridCol>
                <a:gridCol w="441960">
                  <a:extLst>
                    <a:ext uri="{9D8B030D-6E8A-4147-A177-3AD203B41FA5}">
                      <a16:colId xmlns:a16="http://schemas.microsoft.com/office/drawing/2014/main" val="883467335"/>
                    </a:ext>
                  </a:extLst>
                </a:gridCol>
                <a:gridCol w="441960">
                  <a:extLst>
                    <a:ext uri="{9D8B030D-6E8A-4147-A177-3AD203B41FA5}">
                      <a16:colId xmlns:a16="http://schemas.microsoft.com/office/drawing/2014/main" val="138046095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34456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46803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311585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15336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0826735"/>
                  </a:ext>
                </a:extLst>
              </a:tr>
            </a:tbl>
          </a:graphicData>
        </a:graphic>
      </p:graphicFrame>
      <p:graphicFrame>
        <p:nvGraphicFramePr>
          <p:cNvPr id="7" name="Table 6">
            <a:extLst>
              <a:ext uri="{FF2B5EF4-FFF2-40B4-BE49-F238E27FC236}">
                <a16:creationId xmlns:a16="http://schemas.microsoft.com/office/drawing/2014/main" id="{DC03BDAE-C815-57BC-36D2-C12DAC38643D}"/>
              </a:ext>
            </a:extLst>
          </p:cNvPr>
          <p:cNvGraphicFramePr>
            <a:graphicFrameLocks noGrp="1"/>
          </p:cNvGraphicFramePr>
          <p:nvPr>
            <p:extLst>
              <p:ext uri="{D42A27DB-BD31-4B8C-83A1-F6EECF244321}">
                <p14:modId xmlns:p14="http://schemas.microsoft.com/office/powerpoint/2010/main" val="238641071"/>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41871694"/>
                    </a:ext>
                  </a:extLst>
                </a:gridCol>
                <a:gridCol w="441960">
                  <a:extLst>
                    <a:ext uri="{9D8B030D-6E8A-4147-A177-3AD203B41FA5}">
                      <a16:colId xmlns:a16="http://schemas.microsoft.com/office/drawing/2014/main" val="43713176"/>
                    </a:ext>
                  </a:extLst>
                </a:gridCol>
                <a:gridCol w="441960">
                  <a:extLst>
                    <a:ext uri="{9D8B030D-6E8A-4147-A177-3AD203B41FA5}">
                      <a16:colId xmlns:a16="http://schemas.microsoft.com/office/drawing/2014/main" val="611317131"/>
                    </a:ext>
                  </a:extLst>
                </a:gridCol>
                <a:gridCol w="441960">
                  <a:extLst>
                    <a:ext uri="{9D8B030D-6E8A-4147-A177-3AD203B41FA5}">
                      <a16:colId xmlns:a16="http://schemas.microsoft.com/office/drawing/2014/main" val="3203993280"/>
                    </a:ext>
                  </a:extLst>
                </a:gridCol>
                <a:gridCol w="441960">
                  <a:extLst>
                    <a:ext uri="{9D8B030D-6E8A-4147-A177-3AD203B41FA5}">
                      <a16:colId xmlns:a16="http://schemas.microsoft.com/office/drawing/2014/main" val="840744829"/>
                    </a:ext>
                  </a:extLst>
                </a:gridCol>
                <a:gridCol w="441960">
                  <a:extLst>
                    <a:ext uri="{9D8B030D-6E8A-4147-A177-3AD203B41FA5}">
                      <a16:colId xmlns:a16="http://schemas.microsoft.com/office/drawing/2014/main" val="2421246244"/>
                    </a:ext>
                  </a:extLst>
                </a:gridCol>
                <a:gridCol w="441960">
                  <a:extLst>
                    <a:ext uri="{9D8B030D-6E8A-4147-A177-3AD203B41FA5}">
                      <a16:colId xmlns:a16="http://schemas.microsoft.com/office/drawing/2014/main" val="3788762815"/>
                    </a:ext>
                  </a:extLst>
                </a:gridCol>
                <a:gridCol w="441960">
                  <a:extLst>
                    <a:ext uri="{9D8B030D-6E8A-4147-A177-3AD203B41FA5}">
                      <a16:colId xmlns:a16="http://schemas.microsoft.com/office/drawing/2014/main" val="4206642194"/>
                    </a:ext>
                  </a:extLst>
                </a:gridCol>
                <a:gridCol w="441960">
                  <a:extLst>
                    <a:ext uri="{9D8B030D-6E8A-4147-A177-3AD203B41FA5}">
                      <a16:colId xmlns:a16="http://schemas.microsoft.com/office/drawing/2014/main" val="883467335"/>
                    </a:ext>
                  </a:extLst>
                </a:gridCol>
                <a:gridCol w="441960">
                  <a:extLst>
                    <a:ext uri="{9D8B030D-6E8A-4147-A177-3AD203B41FA5}">
                      <a16:colId xmlns:a16="http://schemas.microsoft.com/office/drawing/2014/main" val="138046095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344561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7468035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311585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15336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0826735"/>
                  </a:ext>
                </a:extLst>
              </a:tr>
            </a:tbl>
          </a:graphicData>
        </a:graphic>
      </p:graphicFrame>
    </p:spTree>
    <p:extLst>
      <p:ext uri="{BB962C8B-B14F-4D97-AF65-F5344CB8AC3E}">
        <p14:creationId xmlns:p14="http://schemas.microsoft.com/office/powerpoint/2010/main" val="19889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837D4F-9EDF-9DCB-FC98-40EC0DED544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1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51270F-62B9-ADD4-0BF5-5504D873072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rocks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900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37379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“When One-Sixth </a:t>
            </a:r>
          </a:p>
          <a:p>
            <a:r>
              <a:rPr lang="en-US" sz="6000" b="1" dirty="0">
                <a:solidFill>
                  <a:srgbClr val="FFFF00"/>
                </a:solidFill>
              </a:rPr>
              <a:t>is a Multiple of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A77097-A0CE-5310-022E-77B6EF7DC4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rocks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2B1A6-A3F9-C6C8-6D5D-8A3F49B88A3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a:t>
            </a:r>
          </a:p>
          <a:p>
            <a:pPr algn="ctr"/>
            <a:r>
              <a:rPr lang="en-US" sz="2000" b="1" dirty="0">
                <a:solidFill>
                  <a:schemeClr val="tx1"/>
                </a:solidFill>
              </a:rPr>
              <a:t>that is 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8.</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One-sixth of the answer is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8 is not a factor of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837D4F-9EDF-9DCB-FC98-40EC0DED544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51270F-62B9-ADD4-0BF5-5504D873072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rocks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“When One-Sixth </a:t>
            </a:r>
          </a:p>
          <a:p>
            <a:r>
              <a:rPr lang="en-US" sz="6000" b="1" dirty="0">
                <a:solidFill>
                  <a:srgbClr val="FFFF00"/>
                </a:solidFill>
              </a:rPr>
              <a:t>is a Multiple of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4084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A77097-A0CE-5310-022E-77B6EF7DC4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rocks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758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8951</TotalTime>
  <Words>2455</Words>
  <Application>Microsoft Office PowerPoint</Application>
  <PresentationFormat>On-screen Show (4:3)</PresentationFormat>
  <Paragraphs>609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158</cp:revision>
  <dcterms:created xsi:type="dcterms:W3CDTF">2020-11-09T02:38:45Z</dcterms:created>
  <dcterms:modified xsi:type="dcterms:W3CDTF">2022-12-01T23:17:30Z</dcterms:modified>
</cp:coreProperties>
</file>