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4" r:id="rId9"/>
    <p:sldId id="1645" r:id="rId10"/>
    <p:sldId id="1646" r:id="rId11"/>
    <p:sldId id="1647" r:id="rId12"/>
    <p:sldId id="1648" r:id="rId13"/>
    <p:sldId id="1657" r:id="rId14"/>
    <p:sldId id="1650" r:id="rId15"/>
    <p:sldId id="1651" r:id="rId16"/>
    <p:sldId id="1656" r:id="rId17"/>
    <p:sldId id="1653" r:id="rId18"/>
    <p:sldId id="1654" r:id="rId19"/>
    <p:sldId id="16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92423-0732-B66C-9F89-B08DCC92B8E1}"/>
              </a:ext>
            </a:extLst>
          </p:cNvPr>
          <p:cNvPicPr>
            <a:picLocks noChangeAspect="1"/>
          </p:cNvPicPr>
          <p:nvPr/>
        </p:nvPicPr>
        <p:blipFill rotWithShape="1">
          <a:blip r:embed="rId2">
            <a:extLst>
              <a:ext uri="{28A0092B-C50C-407E-A947-70E740481C1C}">
                <a14:useLocalDpi xmlns:a14="http://schemas.microsoft.com/office/drawing/2010/main" val="0"/>
              </a:ext>
            </a:extLst>
          </a:blip>
          <a:srcRect t="2631" r="50000"/>
          <a:stretch/>
        </p:blipFill>
        <p:spPr>
          <a:xfrm>
            <a:off x="457200" y="0"/>
            <a:ext cx="3860800"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 or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an even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any number </a:t>
            </a:r>
          </a:p>
          <a:p>
            <a:pPr algn="ctr"/>
            <a:r>
              <a:rPr lang="en-US" sz="2000" b="1" dirty="0">
                <a:solidFill>
                  <a:schemeClr val="tx1"/>
                </a:solidFill>
              </a:rPr>
              <a:t>that has 19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6BCB84B-CB7F-70DA-44B2-45D918FA5C07}"/>
              </a:ext>
            </a:extLst>
          </p:cNvPr>
          <p:cNvGraphicFramePr>
            <a:graphicFrameLocks noGrp="1"/>
          </p:cNvGraphicFramePr>
          <p:nvPr>
            <p:extLst>
              <p:ext uri="{D42A27DB-BD31-4B8C-83A1-F6EECF244321}">
                <p14:modId xmlns:p14="http://schemas.microsoft.com/office/powerpoint/2010/main" val="4238110861"/>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780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4F3549-CCE9-2D60-BD91-0DE01EEC396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58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7A95B-79F8-2146-4884-E637680343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cupcakes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38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rPr>
              <a:t>Day </a:t>
            </a:r>
          </a:p>
          <a:p>
            <a:pPr algn="ctr"/>
            <a:r>
              <a:rPr lang="en-US" sz="1000" b="1" dirty="0">
                <a:hlinkClick r:id=""/>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rPr>
              <a:t>-Mysteries and </a:t>
            </a:r>
          </a:p>
          <a:p>
            <a:pPr algn="ctr"/>
            <a:r>
              <a:rPr lang="en-US" sz="1000" b="1" dirty="0">
                <a:hlinkClick r:id=""/>
              </a:rPr>
              <a:t>Number Sense Resources Every Day</a:t>
            </a:r>
          </a:p>
          <a:p>
            <a:pPr algn="ctr"/>
            <a:r>
              <a:rPr lang="en-US" sz="1000" b="1" dirty="0">
                <a:hlinkClick r:id=""/>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rPr>
              <a:t>-Mysteries and </a:t>
            </a:r>
          </a:p>
          <a:p>
            <a:pPr algn="ctr"/>
            <a:r>
              <a:rPr lang="en-US" sz="1000" b="1" dirty="0">
                <a:hlinkClick r:id=""/>
              </a:rPr>
              <a:t>Number Sense Resources Every Day </a:t>
            </a:r>
          </a:p>
          <a:p>
            <a:pPr algn="ctr"/>
            <a:r>
              <a:rPr lang="en-US" sz="1000" b="1" dirty="0">
                <a:hlinkClick r:id=""/>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rPr>
              <a:t>The 3-Container </a:t>
            </a:r>
          </a:p>
          <a:p>
            <a:pPr algn="ctr"/>
            <a:r>
              <a:rPr lang="en-US" sz="1000" b="1" dirty="0">
                <a:hlinkClick r:id=""/>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401727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“Glass of Cupcakes”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278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EB160-CE08-6CC3-D279-D34E7137F0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cupcakes </a:t>
            </a:r>
          </a:p>
          <a:p>
            <a:pPr algn="ctr"/>
            <a:r>
              <a:rPr lang="en-US" sz="2000" b="1" dirty="0">
                <a:solidFill>
                  <a:schemeClr val="tx1"/>
                </a:solidFill>
              </a:rPr>
              <a:t>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4222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92423-0732-B66C-9F89-B08DCC92B8E1}"/>
              </a:ext>
            </a:extLst>
          </p:cNvPr>
          <p:cNvPicPr>
            <a:picLocks noChangeAspect="1"/>
          </p:cNvPicPr>
          <p:nvPr/>
        </p:nvPicPr>
        <p:blipFill rotWithShape="1">
          <a:blip r:embed="rId2">
            <a:extLst>
              <a:ext uri="{28A0092B-C50C-407E-A947-70E740481C1C}">
                <a14:useLocalDpi xmlns:a14="http://schemas.microsoft.com/office/drawing/2010/main" val="0"/>
              </a:ext>
            </a:extLst>
          </a:blip>
          <a:srcRect t="2631" r="50000"/>
          <a:stretch/>
        </p:blipFill>
        <p:spPr>
          <a:xfrm>
            <a:off x="457200" y="0"/>
            <a:ext cx="3860800" cy="5638800"/>
          </a:xfrm>
          <a:prstGeom prst="rect">
            <a:avLst/>
          </a:prstGeom>
        </p:spPr>
      </p:pic>
      <p:graphicFrame>
        <p:nvGraphicFramePr>
          <p:cNvPr id="2" name="Table 1">
            <a:extLst>
              <a:ext uri="{FF2B5EF4-FFF2-40B4-BE49-F238E27FC236}">
                <a16:creationId xmlns:a16="http://schemas.microsoft.com/office/drawing/2014/main" id="{26BCB84B-CB7F-70DA-44B2-45D918FA5C07}"/>
              </a:ext>
            </a:extLst>
          </p:cNvPr>
          <p:cNvGraphicFramePr>
            <a:graphicFrameLocks noGrp="1"/>
          </p:cNvGraphicFramePr>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4" name="Table 3">
            <a:extLst>
              <a:ext uri="{FF2B5EF4-FFF2-40B4-BE49-F238E27FC236}">
                <a16:creationId xmlns:a16="http://schemas.microsoft.com/office/drawing/2014/main" id="{547B8B20-A2A0-DEF0-E34F-49988D06F08F}"/>
              </a:ext>
            </a:extLst>
          </p:cNvPr>
          <p:cNvGraphicFramePr>
            <a:graphicFrameLocks noGrp="1"/>
          </p:cNvGraphicFramePr>
          <p:nvPr>
            <p:extLst>
              <p:ext uri="{D42A27DB-BD31-4B8C-83A1-F6EECF244321}">
                <p14:modId xmlns:p14="http://schemas.microsoft.com/office/powerpoint/2010/main" val="3213951292"/>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bl>
          </a:graphicData>
        </a:graphic>
      </p:graphicFrame>
      <p:graphicFrame>
        <p:nvGraphicFramePr>
          <p:cNvPr id="5" name="Table 4">
            <a:extLst>
              <a:ext uri="{FF2B5EF4-FFF2-40B4-BE49-F238E27FC236}">
                <a16:creationId xmlns:a16="http://schemas.microsoft.com/office/drawing/2014/main" id="{0A221EEB-3B2C-529D-487E-9CE2A705BE90}"/>
              </a:ext>
            </a:extLst>
          </p:cNvPr>
          <p:cNvGraphicFramePr>
            <a:graphicFrameLocks noGrp="1"/>
          </p:cNvGraphicFramePr>
          <p:nvPr>
            <p:extLst>
              <p:ext uri="{D42A27DB-BD31-4B8C-83A1-F6EECF244321}">
                <p14:modId xmlns:p14="http://schemas.microsoft.com/office/powerpoint/2010/main" val="2104914528"/>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bl>
          </a:graphicData>
        </a:graphic>
      </p:graphicFrame>
      <p:graphicFrame>
        <p:nvGraphicFramePr>
          <p:cNvPr id="6" name="Table 5">
            <a:extLst>
              <a:ext uri="{FF2B5EF4-FFF2-40B4-BE49-F238E27FC236}">
                <a16:creationId xmlns:a16="http://schemas.microsoft.com/office/drawing/2014/main" id="{1B2E1D32-0961-CAC5-F272-08EAB407DE29}"/>
              </a:ext>
            </a:extLst>
          </p:cNvPr>
          <p:cNvGraphicFramePr>
            <a:graphicFrameLocks noGrp="1"/>
          </p:cNvGraphicFramePr>
          <p:nvPr>
            <p:extLst>
              <p:ext uri="{D42A27DB-BD31-4B8C-83A1-F6EECF244321}">
                <p14:modId xmlns:p14="http://schemas.microsoft.com/office/powerpoint/2010/main" val="3219445768"/>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bl>
          </a:graphicData>
        </a:graphic>
      </p:graphicFrame>
      <p:graphicFrame>
        <p:nvGraphicFramePr>
          <p:cNvPr id="8" name="Table 7">
            <a:extLst>
              <a:ext uri="{FF2B5EF4-FFF2-40B4-BE49-F238E27FC236}">
                <a16:creationId xmlns:a16="http://schemas.microsoft.com/office/drawing/2014/main" id="{1BDCBF62-CB54-215F-8F8A-410FE71BD5E3}"/>
              </a:ext>
            </a:extLst>
          </p:cNvPr>
          <p:cNvGraphicFramePr>
            <a:graphicFrameLocks noGrp="1"/>
          </p:cNvGraphicFramePr>
          <p:nvPr>
            <p:extLst>
              <p:ext uri="{D42A27DB-BD31-4B8C-83A1-F6EECF244321}">
                <p14:modId xmlns:p14="http://schemas.microsoft.com/office/powerpoint/2010/main" val="2878929161"/>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bl>
          </a:graphicData>
        </a:graphic>
      </p:graphicFrame>
      <p:graphicFrame>
        <p:nvGraphicFramePr>
          <p:cNvPr id="9" name="Table 8">
            <a:extLst>
              <a:ext uri="{FF2B5EF4-FFF2-40B4-BE49-F238E27FC236}">
                <a16:creationId xmlns:a16="http://schemas.microsoft.com/office/drawing/2014/main" id="{76B3F98F-6880-0275-2C1E-9AE37AC12D1E}"/>
              </a:ext>
            </a:extLst>
          </p:cNvPr>
          <p:cNvGraphicFramePr>
            <a:graphicFrameLocks noGrp="1"/>
          </p:cNvGraphicFramePr>
          <p:nvPr>
            <p:extLst>
              <p:ext uri="{D42A27DB-BD31-4B8C-83A1-F6EECF244321}">
                <p14:modId xmlns:p14="http://schemas.microsoft.com/office/powerpoint/2010/main" val="2952591786"/>
              </p:ext>
            </p:extLst>
          </p:nvPr>
        </p:nvGraphicFramePr>
        <p:xfrm>
          <a:off x="762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 or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an even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any number </a:t>
            </a:r>
          </a:p>
          <a:p>
            <a:pPr algn="ctr"/>
            <a:r>
              <a:rPr lang="en-US" sz="2000" b="1" dirty="0">
                <a:solidFill>
                  <a:schemeClr val="tx1"/>
                </a:solidFill>
              </a:rPr>
              <a:t>that has 19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998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4F3549-CCE9-2D60-BD91-0DE01EEC396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642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7A95B-79F8-2146-4884-E637680343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cupcakes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8759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rPr>
              <a:t>Day </a:t>
            </a:r>
          </a:p>
          <a:p>
            <a:pPr algn="ctr"/>
            <a:r>
              <a:rPr lang="en-US" sz="1000" b="1" dirty="0">
                <a:hlinkClick r:id=""/>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rPr>
              <a:t>-Mysteries and </a:t>
            </a:r>
          </a:p>
          <a:p>
            <a:pPr algn="ctr"/>
            <a:r>
              <a:rPr lang="en-US" sz="1000" b="1" dirty="0">
                <a:hlinkClick r:id=""/>
              </a:rPr>
              <a:t>Number Sense Resources Every Day</a:t>
            </a:r>
          </a:p>
          <a:p>
            <a:pPr algn="ctr"/>
            <a:r>
              <a:rPr lang="en-US" sz="1000" b="1" dirty="0">
                <a:hlinkClick r:id=""/>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rPr>
              <a:t>-Mysteries and </a:t>
            </a:r>
          </a:p>
          <a:p>
            <a:pPr algn="ctr"/>
            <a:r>
              <a:rPr lang="en-US" sz="1000" b="1" dirty="0">
                <a:hlinkClick r:id=""/>
              </a:rPr>
              <a:t>Number Sense Resources Every Day </a:t>
            </a:r>
          </a:p>
          <a:p>
            <a:pPr algn="ctr"/>
            <a:r>
              <a:rPr lang="en-US" sz="1000" b="1" dirty="0">
                <a:hlinkClick r:id=""/>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rPr>
              <a:t>The 3-Container </a:t>
            </a:r>
          </a:p>
          <a:p>
            <a:pPr algn="ctr"/>
            <a:r>
              <a:rPr lang="en-US" sz="1000" b="1" dirty="0">
                <a:hlinkClick r:id=""/>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08640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“Glass of Cupcakes”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EB160-CE08-6CC3-D279-D34E7137F0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cupcakes </a:t>
            </a:r>
          </a:p>
          <a:p>
            <a:pPr algn="ctr"/>
            <a:r>
              <a:rPr lang="en-US" sz="2000" b="1" dirty="0">
                <a:solidFill>
                  <a:schemeClr val="tx1"/>
                </a:solidFill>
              </a:rPr>
              <a:t>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92423-0732-B66C-9F89-B08DCC92B8E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1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 or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an even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any number </a:t>
            </a:r>
          </a:p>
          <a:p>
            <a:pPr algn="ctr"/>
            <a:r>
              <a:rPr lang="en-US" sz="2000" b="1" dirty="0">
                <a:solidFill>
                  <a:schemeClr val="tx1"/>
                </a:solidFill>
              </a:rPr>
              <a:t>that has 19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4F3549-CCE9-2D60-BD91-0DE01EEC396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7A95B-79F8-2146-4884-E637680343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52 cupcakes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
              </a:rPr>
              <a:t>Day </a:t>
            </a:r>
          </a:p>
          <a:p>
            <a:pPr algn="ctr"/>
            <a:r>
              <a:rPr lang="en-US" sz="1000" b="1" dirty="0">
                <a:hlinkClick r:id=""/>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rPr>
              <a:t>-Mysteries and </a:t>
            </a:r>
          </a:p>
          <a:p>
            <a:pPr algn="ctr"/>
            <a:r>
              <a:rPr lang="en-US" sz="1000" b="1" dirty="0">
                <a:hlinkClick r:id=""/>
              </a:rPr>
              <a:t>Number Sense Resources Every Day</a:t>
            </a:r>
          </a:p>
          <a:p>
            <a:pPr algn="ctr"/>
            <a:r>
              <a:rPr lang="en-US" sz="1000" b="1" dirty="0">
                <a:hlinkClick r:id=""/>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rPr>
              <a:t>-Mysteries and </a:t>
            </a:r>
          </a:p>
          <a:p>
            <a:pPr algn="ctr"/>
            <a:r>
              <a:rPr lang="en-US" sz="1000" b="1" dirty="0">
                <a:hlinkClick r:id=""/>
              </a:rPr>
              <a:t>Number Sense Resources Every Day </a:t>
            </a:r>
          </a:p>
          <a:p>
            <a:pPr algn="ctr"/>
            <a:r>
              <a:rPr lang="en-US" sz="1000" b="1" dirty="0">
                <a:hlinkClick r:id=""/>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rPr>
              <a:t>The 3-Container </a:t>
            </a:r>
          </a:p>
          <a:p>
            <a:pPr algn="ctr"/>
            <a:r>
              <a:rPr lang="en-US" sz="1000" b="1" dirty="0">
                <a:hlinkClick r:id=""/>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“Glass of Cupcakes”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742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EB160-CE08-6CC3-D279-D34E7137F0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cupcakes </a:t>
            </a:r>
          </a:p>
          <a:p>
            <a:pPr algn="ctr"/>
            <a:r>
              <a:rPr lang="en-US" sz="2000" b="1" dirty="0">
                <a:solidFill>
                  <a:schemeClr val="tx1"/>
                </a:solidFill>
              </a:rPr>
              <a:t>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17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8723</TotalTime>
  <Words>2599</Words>
  <Application>Microsoft Office PowerPoint</Application>
  <PresentationFormat>On-screen Show (4:3)</PresentationFormat>
  <Paragraphs>723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155</cp:revision>
  <dcterms:created xsi:type="dcterms:W3CDTF">2020-11-09T02:38:45Z</dcterms:created>
  <dcterms:modified xsi:type="dcterms:W3CDTF">2022-11-15T01:39:56Z</dcterms:modified>
</cp:coreProperties>
</file>